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4158" r:id="rId2"/>
  </p:sldMasterIdLst>
  <p:sldIdLst>
    <p:sldId id="256" r:id="rId3"/>
  </p:sldIdLst>
  <p:sldSz cx="18000663" cy="251999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0606"/>
    <a:srgbClr val="003F68"/>
    <a:srgbClr val="173B53"/>
    <a:srgbClr val="C01E71"/>
    <a:srgbClr val="99278E"/>
    <a:srgbClr val="9113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57" d="100"/>
          <a:sy n="57" d="100"/>
        </p:scale>
        <p:origin x="164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Sayfa1!$B$1</c:f>
              <c:strCache>
                <c:ptCount val="1"/>
                <c:pt idx="0">
                  <c:v>Serie 1</c:v>
                </c:pt>
              </c:strCache>
            </c:strRef>
          </c:tx>
          <c:spPr>
            <a:solidFill>
              <a:schemeClr val="accent1"/>
            </a:solidFill>
            <a:ln>
              <a:noFill/>
            </a:ln>
            <a:effectLst/>
          </c:spPr>
          <c:invertIfNegative val="0"/>
          <c:cat>
            <c:strRef>
              <c:f>Sayfa1!$A$2:$A$5</c:f>
              <c:strCache>
                <c:ptCount val="4"/>
                <c:pt idx="0">
                  <c:v>Cat 1</c:v>
                </c:pt>
                <c:pt idx="1">
                  <c:v>Cat 2</c:v>
                </c:pt>
                <c:pt idx="2">
                  <c:v>Cat 3</c:v>
                </c:pt>
                <c:pt idx="3">
                  <c:v>Cat 4</c:v>
                </c:pt>
              </c:strCache>
            </c:strRef>
          </c:cat>
          <c:val>
            <c:numRef>
              <c:f>Sayfa1!$B$2:$B$5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AD16-4825-99E7-6DC919F316EA}"/>
            </c:ext>
          </c:extLst>
        </c:ser>
        <c:ser>
          <c:idx val="1"/>
          <c:order val="1"/>
          <c:tx>
            <c:strRef>
              <c:f>Sayfa1!$C$1</c:f>
              <c:strCache>
                <c:ptCount val="1"/>
                <c:pt idx="0">
                  <c:v>Serie 2</c:v>
                </c:pt>
              </c:strCache>
            </c:strRef>
          </c:tx>
          <c:spPr>
            <a:solidFill>
              <a:schemeClr val="accent2"/>
            </a:solidFill>
            <a:ln>
              <a:noFill/>
            </a:ln>
            <a:effectLst/>
          </c:spPr>
          <c:invertIfNegative val="0"/>
          <c:cat>
            <c:strRef>
              <c:f>Sayfa1!$A$2:$A$5</c:f>
              <c:strCache>
                <c:ptCount val="4"/>
                <c:pt idx="0">
                  <c:v>Cat 1</c:v>
                </c:pt>
                <c:pt idx="1">
                  <c:v>Cat 2</c:v>
                </c:pt>
                <c:pt idx="2">
                  <c:v>Cat 3</c:v>
                </c:pt>
                <c:pt idx="3">
                  <c:v>Cat 4</c:v>
                </c:pt>
              </c:strCache>
            </c:strRef>
          </c:cat>
          <c:val>
            <c:numRef>
              <c:f>Sayfa1!$C$2:$C$5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AD16-4825-99E7-6DC919F316EA}"/>
            </c:ext>
          </c:extLst>
        </c:ser>
        <c:ser>
          <c:idx val="2"/>
          <c:order val="2"/>
          <c:tx>
            <c:strRef>
              <c:f>Sayfa1!$D$1</c:f>
              <c:strCache>
                <c:ptCount val="1"/>
                <c:pt idx="0">
                  <c:v>Serie 3</c:v>
                </c:pt>
              </c:strCache>
            </c:strRef>
          </c:tx>
          <c:spPr>
            <a:solidFill>
              <a:schemeClr val="accent3"/>
            </a:solidFill>
            <a:ln>
              <a:noFill/>
            </a:ln>
            <a:effectLst/>
          </c:spPr>
          <c:invertIfNegative val="0"/>
          <c:cat>
            <c:strRef>
              <c:f>Sayfa1!$A$2:$A$5</c:f>
              <c:strCache>
                <c:ptCount val="4"/>
                <c:pt idx="0">
                  <c:v>Cat 1</c:v>
                </c:pt>
                <c:pt idx="1">
                  <c:v>Cat 2</c:v>
                </c:pt>
                <c:pt idx="2">
                  <c:v>Cat 3</c:v>
                </c:pt>
                <c:pt idx="3">
                  <c:v>Cat 4</c:v>
                </c:pt>
              </c:strCache>
            </c:strRef>
          </c:cat>
          <c:val>
            <c:numRef>
              <c:f>Sayfa1!$D$2:$D$5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AD16-4825-99E7-6DC919F316EA}"/>
            </c:ext>
          </c:extLst>
        </c:ser>
        <c:dLbls>
          <c:showLegendKey val="0"/>
          <c:showVal val="0"/>
          <c:showCatName val="0"/>
          <c:showSerName val="0"/>
          <c:showPercent val="0"/>
          <c:showBubbleSize val="0"/>
        </c:dLbls>
        <c:gapWidth val="219"/>
        <c:overlap val="-27"/>
        <c:axId val="498834072"/>
        <c:axId val="498835056"/>
      </c:barChart>
      <c:catAx>
        <c:axId val="498834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tr-TR"/>
          </a:p>
        </c:txPr>
        <c:crossAx val="498835056"/>
        <c:crosses val="autoZero"/>
        <c:auto val="1"/>
        <c:lblAlgn val="ctr"/>
        <c:lblOffset val="100"/>
        <c:noMultiLvlLbl val="0"/>
      </c:catAx>
      <c:valAx>
        <c:axId val="4988350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tr-TR"/>
          </a:p>
        </c:txPr>
        <c:crossAx val="4988340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tr-T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250083" y="4132127"/>
            <a:ext cx="13500497" cy="8773325"/>
          </a:xfrm>
        </p:spPr>
        <p:txBody>
          <a:bodyPr anchor="b">
            <a:normAutofit/>
          </a:bodyPr>
          <a:lstStyle>
            <a:lvl1pPr algn="ctr">
              <a:defRPr sz="8858"/>
            </a:lvl1pPr>
          </a:lstStyle>
          <a:p>
            <a:r>
              <a:rPr lang="tr-TR"/>
              <a:t>Asıl başlık stilini düzenlemek için tıklayın</a:t>
            </a:r>
            <a:endParaRPr lang="en-US" dirty="0"/>
          </a:p>
        </p:txBody>
      </p:sp>
      <p:sp>
        <p:nvSpPr>
          <p:cNvPr id="3" name="Subtitle 2"/>
          <p:cNvSpPr>
            <a:spLocks noGrp="1"/>
          </p:cNvSpPr>
          <p:nvPr>
            <p:ph type="subTitle" idx="1"/>
          </p:nvPr>
        </p:nvSpPr>
        <p:spPr>
          <a:xfrm>
            <a:off x="2250083" y="13235822"/>
            <a:ext cx="13500497" cy="6084159"/>
          </a:xfrm>
        </p:spPr>
        <p:txBody>
          <a:bodyPr>
            <a:normAutofit/>
          </a:bodyPr>
          <a:lstStyle>
            <a:lvl1pPr marL="0" indent="0" algn="ctr">
              <a:buNone/>
              <a:defRPr sz="3543">
                <a:solidFill>
                  <a:schemeClr val="tx1">
                    <a:lumMod val="75000"/>
                    <a:lumOff val="25000"/>
                  </a:schemeClr>
                </a:solidFill>
              </a:defRPr>
            </a:lvl1pPr>
            <a:lvl2pPr marL="675010" indent="0" algn="ctr">
              <a:buNone/>
              <a:defRPr sz="4134"/>
            </a:lvl2pPr>
            <a:lvl3pPr marL="1350020" indent="0" algn="ctr">
              <a:buNone/>
              <a:defRPr sz="3543"/>
            </a:lvl3pPr>
            <a:lvl4pPr marL="2025030" indent="0" algn="ctr">
              <a:buNone/>
              <a:defRPr sz="2953"/>
            </a:lvl4pPr>
            <a:lvl5pPr marL="2700040" indent="0" algn="ctr">
              <a:buNone/>
              <a:defRPr sz="2953"/>
            </a:lvl5pPr>
            <a:lvl6pPr marL="3375050" indent="0" algn="ctr">
              <a:buNone/>
              <a:defRPr sz="2953"/>
            </a:lvl6pPr>
            <a:lvl7pPr marL="4050060" indent="0" algn="ctr">
              <a:buNone/>
              <a:defRPr sz="2953"/>
            </a:lvl7pPr>
            <a:lvl8pPr marL="4725071" indent="0" algn="ctr">
              <a:buNone/>
              <a:defRPr sz="2953"/>
            </a:lvl8pPr>
            <a:lvl9pPr marL="5400081" indent="0" algn="ctr">
              <a:buNone/>
              <a:defRPr sz="2953"/>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493321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1707565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881724" y="1324164"/>
            <a:ext cx="3881393" cy="21355814"/>
          </a:xfrm>
        </p:spPr>
        <p:txBody>
          <a:bodyPr vert="eaVert"/>
          <a:lstStyle/>
          <a:p>
            <a:r>
              <a:rPr lang="tr-TR"/>
              <a:t>Asıl başlık stilini düzenlemek için tıklayın</a:t>
            </a:r>
            <a:endParaRPr lang="en-US"/>
          </a:p>
        </p:txBody>
      </p:sp>
      <p:sp>
        <p:nvSpPr>
          <p:cNvPr id="3" name="Vertical Text Placeholder 2"/>
          <p:cNvSpPr>
            <a:spLocks noGrp="1"/>
          </p:cNvSpPr>
          <p:nvPr>
            <p:ph type="body" orient="vert" idx="1"/>
          </p:nvPr>
        </p:nvSpPr>
        <p:spPr>
          <a:xfrm>
            <a:off x="1237545" y="1324166"/>
            <a:ext cx="11419171" cy="2135581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531943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4690" y="23519977"/>
            <a:ext cx="17995976"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5" y="2327567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620060" y="2788797"/>
            <a:ext cx="14850547" cy="13103987"/>
          </a:xfrm>
        </p:spPr>
        <p:txBody>
          <a:bodyPr anchor="b">
            <a:normAutofit/>
          </a:bodyPr>
          <a:lstStyle>
            <a:lvl1pPr algn="l">
              <a:lnSpc>
                <a:spcPct val="85000"/>
              </a:lnSpc>
              <a:defRPr sz="15749" spc="-98"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624150" y="16372344"/>
            <a:ext cx="14850547" cy="4199996"/>
          </a:xfrm>
        </p:spPr>
        <p:txBody>
          <a:bodyPr lIns="91440" rIns="91440">
            <a:normAutofit/>
          </a:bodyPr>
          <a:lstStyle>
            <a:lvl1pPr marL="0" indent="0" algn="l">
              <a:buNone/>
              <a:defRPr sz="4725" cap="all" spc="394" baseline="0">
                <a:solidFill>
                  <a:schemeClr val="tx2"/>
                </a:solidFill>
                <a:latin typeface="+mj-lt"/>
              </a:defRPr>
            </a:lvl1pPr>
            <a:lvl2pPr marL="900044" indent="0" algn="ctr">
              <a:buNone/>
              <a:defRPr sz="4725"/>
            </a:lvl2pPr>
            <a:lvl3pPr marL="1800088" indent="0" algn="ctr">
              <a:buNone/>
              <a:defRPr sz="4725"/>
            </a:lvl3pPr>
            <a:lvl4pPr marL="2700132" indent="0" algn="ctr">
              <a:buNone/>
              <a:defRPr sz="3937"/>
            </a:lvl4pPr>
            <a:lvl5pPr marL="3600176" indent="0" algn="ctr">
              <a:buNone/>
              <a:defRPr sz="3937"/>
            </a:lvl5pPr>
            <a:lvl6pPr marL="4500220" indent="0" algn="ctr">
              <a:buNone/>
              <a:defRPr sz="3937"/>
            </a:lvl6pPr>
            <a:lvl7pPr marL="5400264" indent="0" algn="ctr">
              <a:buNone/>
              <a:defRPr sz="3937"/>
            </a:lvl7pPr>
            <a:lvl8pPr marL="6300307" indent="0" algn="ctr">
              <a:buNone/>
              <a:defRPr sz="3937"/>
            </a:lvl8pPr>
            <a:lvl9pPr marL="7200351" indent="0" algn="ctr">
              <a:buNone/>
              <a:defRPr sz="3937"/>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cxnSp>
        <p:nvCxnSpPr>
          <p:cNvPr id="9" name="Straight Connector 8"/>
          <p:cNvCxnSpPr/>
          <p:nvPr/>
        </p:nvCxnSpPr>
        <p:spPr>
          <a:xfrm>
            <a:off x="1783026" y="15959984"/>
            <a:ext cx="145805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88576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7173017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4690" y="23519977"/>
            <a:ext cx="17995976"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5" y="2327567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0060" y="2788797"/>
            <a:ext cx="14850547" cy="13103987"/>
          </a:xfrm>
        </p:spPr>
        <p:txBody>
          <a:bodyPr anchor="b" anchorCtr="0">
            <a:normAutofit/>
          </a:bodyPr>
          <a:lstStyle>
            <a:lvl1pPr>
              <a:lnSpc>
                <a:spcPct val="85000"/>
              </a:lnSpc>
              <a:defRPr sz="15749"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620060" y="16363184"/>
            <a:ext cx="14850547" cy="4199996"/>
          </a:xfrm>
        </p:spPr>
        <p:txBody>
          <a:bodyPr lIns="91440" rIns="91440" anchor="t" anchorCtr="0">
            <a:normAutofit/>
          </a:bodyPr>
          <a:lstStyle>
            <a:lvl1pPr marL="0" indent="0">
              <a:buNone/>
              <a:defRPr sz="4725" cap="all" spc="394" baseline="0">
                <a:solidFill>
                  <a:schemeClr val="tx2"/>
                </a:solidFill>
                <a:latin typeface="+mj-lt"/>
              </a:defRPr>
            </a:lvl1pPr>
            <a:lvl2pPr marL="900044" indent="0">
              <a:buNone/>
              <a:defRPr sz="3543">
                <a:solidFill>
                  <a:schemeClr val="tx1">
                    <a:tint val="75000"/>
                  </a:schemeClr>
                </a:solidFill>
              </a:defRPr>
            </a:lvl2pPr>
            <a:lvl3pPr marL="1800088" indent="0">
              <a:buNone/>
              <a:defRPr sz="3150">
                <a:solidFill>
                  <a:schemeClr val="tx1">
                    <a:tint val="75000"/>
                  </a:schemeClr>
                </a:solidFill>
              </a:defRPr>
            </a:lvl3pPr>
            <a:lvl4pPr marL="2700132" indent="0">
              <a:buNone/>
              <a:defRPr sz="2756">
                <a:solidFill>
                  <a:schemeClr val="tx1">
                    <a:tint val="75000"/>
                  </a:schemeClr>
                </a:solidFill>
              </a:defRPr>
            </a:lvl4pPr>
            <a:lvl5pPr marL="3600176" indent="0">
              <a:buNone/>
              <a:defRPr sz="2756">
                <a:solidFill>
                  <a:schemeClr val="tx1">
                    <a:tint val="75000"/>
                  </a:schemeClr>
                </a:solidFill>
              </a:defRPr>
            </a:lvl5pPr>
            <a:lvl6pPr marL="4500220" indent="0">
              <a:buNone/>
              <a:defRPr sz="2756">
                <a:solidFill>
                  <a:schemeClr val="tx1">
                    <a:tint val="75000"/>
                  </a:schemeClr>
                </a:solidFill>
              </a:defRPr>
            </a:lvl6pPr>
            <a:lvl7pPr marL="5400264" indent="0">
              <a:buNone/>
              <a:defRPr sz="2756">
                <a:solidFill>
                  <a:schemeClr val="tx1">
                    <a:tint val="75000"/>
                  </a:schemeClr>
                </a:solidFill>
              </a:defRPr>
            </a:lvl7pPr>
            <a:lvl8pPr marL="6300307" indent="0">
              <a:buNone/>
              <a:defRPr sz="2756">
                <a:solidFill>
                  <a:schemeClr val="tx1">
                    <a:tint val="75000"/>
                  </a:schemeClr>
                </a:solidFill>
              </a:defRPr>
            </a:lvl8pPr>
            <a:lvl9pPr marL="7200351" indent="0">
              <a:buNone/>
              <a:defRPr sz="2756">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cxnSp>
        <p:nvCxnSpPr>
          <p:cNvPr id="9" name="Straight Connector 8"/>
          <p:cNvCxnSpPr/>
          <p:nvPr/>
        </p:nvCxnSpPr>
        <p:spPr>
          <a:xfrm>
            <a:off x="1783026" y="15959984"/>
            <a:ext cx="145805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3733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620060" y="1053139"/>
            <a:ext cx="14850547" cy="5330860"/>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620059" y="6782218"/>
            <a:ext cx="7290269" cy="1478398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9180338" y="6782222"/>
            <a:ext cx="7290269" cy="1478398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9667583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620060" y="1053139"/>
            <a:ext cx="14850547" cy="5330860"/>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620059" y="6783387"/>
            <a:ext cx="7290269" cy="2705495"/>
          </a:xfrm>
        </p:spPr>
        <p:txBody>
          <a:bodyPr lIns="91440" rIns="91440" anchor="ctr">
            <a:normAutofit/>
          </a:bodyPr>
          <a:lstStyle>
            <a:lvl1pPr marL="0" indent="0">
              <a:buNone/>
              <a:defRPr sz="3937" b="0" cap="all" baseline="0">
                <a:solidFill>
                  <a:schemeClr val="tx2"/>
                </a:solidFill>
              </a:defRPr>
            </a:lvl1pPr>
            <a:lvl2pPr marL="900044" indent="0">
              <a:buNone/>
              <a:defRPr sz="3937" b="1"/>
            </a:lvl2pPr>
            <a:lvl3pPr marL="1800088" indent="0">
              <a:buNone/>
              <a:defRPr sz="3543" b="1"/>
            </a:lvl3pPr>
            <a:lvl4pPr marL="2700132" indent="0">
              <a:buNone/>
              <a:defRPr sz="3150" b="1"/>
            </a:lvl4pPr>
            <a:lvl5pPr marL="3600176" indent="0">
              <a:buNone/>
              <a:defRPr sz="3150" b="1"/>
            </a:lvl5pPr>
            <a:lvl6pPr marL="4500220" indent="0">
              <a:buNone/>
              <a:defRPr sz="3150" b="1"/>
            </a:lvl6pPr>
            <a:lvl7pPr marL="5400264" indent="0">
              <a:buNone/>
              <a:defRPr sz="3150" b="1"/>
            </a:lvl7pPr>
            <a:lvl8pPr marL="6300307" indent="0">
              <a:buNone/>
              <a:defRPr sz="3150" b="1"/>
            </a:lvl8pPr>
            <a:lvl9pPr marL="7200351" indent="0">
              <a:buNone/>
              <a:defRPr sz="3150" b="1"/>
            </a:lvl9pPr>
          </a:lstStyle>
          <a:p>
            <a:pPr lvl="0"/>
            <a:r>
              <a:rPr lang="tr-TR"/>
              <a:t>Asıl metin stillerini düzenlemek için tıklayın</a:t>
            </a:r>
          </a:p>
        </p:txBody>
      </p:sp>
      <p:sp>
        <p:nvSpPr>
          <p:cNvPr id="4" name="Content Placeholder 3"/>
          <p:cNvSpPr>
            <a:spLocks noGrp="1"/>
          </p:cNvSpPr>
          <p:nvPr>
            <p:ph sz="half" idx="2"/>
          </p:nvPr>
        </p:nvSpPr>
        <p:spPr>
          <a:xfrm>
            <a:off x="1620059" y="9488882"/>
            <a:ext cx="7290269" cy="1241332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9180338" y="6783387"/>
            <a:ext cx="7290269" cy="2705495"/>
          </a:xfrm>
        </p:spPr>
        <p:txBody>
          <a:bodyPr lIns="91440" rIns="91440" anchor="ctr">
            <a:normAutofit/>
          </a:bodyPr>
          <a:lstStyle>
            <a:lvl1pPr marL="0" indent="0">
              <a:buNone/>
              <a:defRPr sz="3937" b="0" cap="all" baseline="0">
                <a:solidFill>
                  <a:schemeClr val="tx2"/>
                </a:solidFill>
              </a:defRPr>
            </a:lvl1pPr>
            <a:lvl2pPr marL="900044" indent="0">
              <a:buNone/>
              <a:defRPr sz="3937" b="1"/>
            </a:lvl2pPr>
            <a:lvl3pPr marL="1800088" indent="0">
              <a:buNone/>
              <a:defRPr sz="3543" b="1"/>
            </a:lvl3pPr>
            <a:lvl4pPr marL="2700132" indent="0">
              <a:buNone/>
              <a:defRPr sz="3150" b="1"/>
            </a:lvl4pPr>
            <a:lvl5pPr marL="3600176" indent="0">
              <a:buNone/>
              <a:defRPr sz="3150" b="1"/>
            </a:lvl5pPr>
            <a:lvl6pPr marL="4500220" indent="0">
              <a:buNone/>
              <a:defRPr sz="3150" b="1"/>
            </a:lvl6pPr>
            <a:lvl7pPr marL="5400264" indent="0">
              <a:buNone/>
              <a:defRPr sz="3150" b="1"/>
            </a:lvl7pPr>
            <a:lvl8pPr marL="6300307" indent="0">
              <a:buNone/>
              <a:defRPr sz="3150" b="1"/>
            </a:lvl8pPr>
            <a:lvl9pPr marL="7200351" indent="0">
              <a:buNone/>
              <a:defRPr sz="3150" b="1"/>
            </a:lvl9pPr>
          </a:lstStyle>
          <a:p>
            <a:pPr lvl="0"/>
            <a:r>
              <a:rPr lang="tr-TR"/>
              <a:t>Asıl metin stillerini düzenlemek için tıklayın</a:t>
            </a:r>
          </a:p>
        </p:txBody>
      </p:sp>
      <p:sp>
        <p:nvSpPr>
          <p:cNvPr id="6" name="Content Placeholder 5"/>
          <p:cNvSpPr>
            <a:spLocks noGrp="1"/>
          </p:cNvSpPr>
          <p:nvPr>
            <p:ph sz="quarter" idx="4"/>
          </p:nvPr>
        </p:nvSpPr>
        <p:spPr>
          <a:xfrm>
            <a:off x="9180338" y="9488882"/>
            <a:ext cx="7290269" cy="1241332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2FC6309-07AF-45D9-BD03-18BB3F21AA63}" type="datetimeFigureOut">
              <a:rPr lang="tr-TR" smtClean="0"/>
              <a:t>5.12.2023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41774275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2FC6309-07AF-45D9-BD03-18BB3F21AA63}" type="datetimeFigureOut">
              <a:rPr lang="tr-TR" smtClean="0"/>
              <a:t>5.12.2023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8132430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4690" y="23519977"/>
            <a:ext cx="17995976"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25" y="2327567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2FC6309-07AF-45D9-BD03-18BB3F21AA63}" type="datetimeFigureOut">
              <a:rPr lang="tr-TR" smtClean="0"/>
              <a:t>5.12.2023</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385483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27" y="0"/>
            <a:ext cx="5980718" cy="251999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5964891" y="0"/>
            <a:ext cx="94503" cy="251999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75025" y="2183994"/>
            <a:ext cx="4725174" cy="8399992"/>
          </a:xfrm>
        </p:spPr>
        <p:txBody>
          <a:bodyPr anchor="b">
            <a:normAutofit/>
          </a:bodyPr>
          <a:lstStyle>
            <a:lvl1pPr>
              <a:defRPr sz="7087"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7087761" y="2687997"/>
            <a:ext cx="9585353" cy="193199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5025" y="10751989"/>
            <a:ext cx="4725174" cy="12416716"/>
          </a:xfrm>
        </p:spPr>
        <p:txBody>
          <a:bodyPr lIns="91440" rIns="91440">
            <a:normAutofit/>
          </a:bodyPr>
          <a:lstStyle>
            <a:lvl1pPr marL="0" indent="0">
              <a:buNone/>
              <a:defRPr sz="2953">
                <a:solidFill>
                  <a:srgbClr val="FFFFFF"/>
                </a:solidFill>
              </a:defRPr>
            </a:lvl1pPr>
            <a:lvl2pPr marL="900044" indent="0">
              <a:buNone/>
              <a:defRPr sz="2362"/>
            </a:lvl2pPr>
            <a:lvl3pPr marL="1800088" indent="0">
              <a:buNone/>
              <a:defRPr sz="1969"/>
            </a:lvl3pPr>
            <a:lvl4pPr marL="2700132" indent="0">
              <a:buNone/>
              <a:defRPr sz="1772"/>
            </a:lvl4pPr>
            <a:lvl5pPr marL="3600176" indent="0">
              <a:buNone/>
              <a:defRPr sz="1772"/>
            </a:lvl5pPr>
            <a:lvl6pPr marL="4500220" indent="0">
              <a:buNone/>
              <a:defRPr sz="1772"/>
            </a:lvl6pPr>
            <a:lvl7pPr marL="5400264" indent="0">
              <a:buNone/>
              <a:defRPr sz="1772"/>
            </a:lvl7pPr>
            <a:lvl8pPr marL="6300307" indent="0">
              <a:buNone/>
              <a:defRPr sz="1772"/>
            </a:lvl8pPr>
            <a:lvl9pPr marL="7200351" indent="0">
              <a:buNone/>
              <a:defRPr sz="1772"/>
            </a:lvl9pPr>
          </a:lstStyle>
          <a:p>
            <a:pPr lvl="0"/>
            <a:r>
              <a:rPr lang="tr-TR"/>
              <a:t>Asıl metin stillerini düzenlemek için tıklayın</a:t>
            </a:r>
          </a:p>
        </p:txBody>
      </p:sp>
      <p:sp>
        <p:nvSpPr>
          <p:cNvPr id="5" name="Date Placeholder 4"/>
          <p:cNvSpPr>
            <a:spLocks noGrp="1"/>
          </p:cNvSpPr>
          <p:nvPr>
            <p:ph type="dt" sz="half" idx="10"/>
          </p:nvPr>
        </p:nvSpPr>
        <p:spPr>
          <a:xfrm>
            <a:off x="687298" y="23736725"/>
            <a:ext cx="3866054" cy="1341665"/>
          </a:xfrm>
        </p:spPr>
        <p:txBody>
          <a:bodyPr/>
          <a:lstStyle>
            <a:lvl1pPr algn="l">
              <a:defRPr/>
            </a:lvl1p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a:xfrm>
            <a:off x="7087761" y="23736725"/>
            <a:ext cx="6862753" cy="134166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8B098DD-FACC-42B1-8E1D-50005B1243B6}" type="slidenum">
              <a:rPr lang="tr-TR" smtClean="0"/>
              <a:t>‹#›</a:t>
            </a:fld>
            <a:endParaRPr lang="tr-TR"/>
          </a:p>
        </p:txBody>
      </p:sp>
    </p:spTree>
    <p:extLst>
      <p:ext uri="{BB962C8B-B14F-4D97-AF65-F5344CB8AC3E}">
        <p14:creationId xmlns:p14="http://schemas.microsoft.com/office/powerpoint/2010/main" val="568111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4854644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1" y="18199982"/>
            <a:ext cx="17995976" cy="69999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5" y="1806062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0060" y="18647982"/>
            <a:ext cx="14932113" cy="3023997"/>
          </a:xfrm>
        </p:spPr>
        <p:txBody>
          <a:bodyPr tIns="0" bIns="0" anchor="b">
            <a:noAutofit/>
          </a:bodyPr>
          <a:lstStyle>
            <a:lvl1pPr>
              <a:defRPr sz="7087"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 y="0"/>
            <a:ext cx="18000641" cy="18060629"/>
          </a:xfrm>
          <a:solidFill>
            <a:schemeClr val="bg2">
              <a:lumMod val="90000"/>
            </a:schemeClr>
          </a:solidFill>
        </p:spPr>
        <p:txBody>
          <a:bodyPr lIns="457200" tIns="457200" anchor="t"/>
          <a:lstStyle>
            <a:lvl1pPr marL="0" indent="0">
              <a:buNone/>
              <a:defRPr sz="6300"/>
            </a:lvl1pPr>
            <a:lvl2pPr marL="900044" indent="0">
              <a:buNone/>
              <a:defRPr sz="5512"/>
            </a:lvl2pPr>
            <a:lvl3pPr marL="1800088" indent="0">
              <a:buNone/>
              <a:defRPr sz="4725"/>
            </a:lvl3pPr>
            <a:lvl4pPr marL="2700132" indent="0">
              <a:buNone/>
              <a:defRPr sz="3937"/>
            </a:lvl4pPr>
            <a:lvl5pPr marL="3600176" indent="0">
              <a:buNone/>
              <a:defRPr sz="3937"/>
            </a:lvl5pPr>
            <a:lvl6pPr marL="4500220" indent="0">
              <a:buNone/>
              <a:defRPr sz="3937"/>
            </a:lvl6pPr>
            <a:lvl7pPr marL="5400264" indent="0">
              <a:buNone/>
              <a:defRPr sz="3937"/>
            </a:lvl7pPr>
            <a:lvl8pPr marL="6300307" indent="0">
              <a:buNone/>
              <a:defRPr sz="3937"/>
            </a:lvl8pPr>
            <a:lvl9pPr marL="7200351" indent="0">
              <a:buNone/>
              <a:defRPr sz="3937"/>
            </a:lvl9pPr>
          </a:lstStyle>
          <a:p>
            <a:r>
              <a:rPr lang="tr-TR"/>
              <a:t>Resim eklemek için simgeye tıklayın</a:t>
            </a:r>
            <a:endParaRPr lang="en-US" dirty="0"/>
          </a:p>
        </p:txBody>
      </p:sp>
      <p:sp>
        <p:nvSpPr>
          <p:cNvPr id="4" name="Text Placeholder 3"/>
          <p:cNvSpPr>
            <a:spLocks noGrp="1"/>
          </p:cNvSpPr>
          <p:nvPr>
            <p:ph type="body" sz="half" idx="2"/>
          </p:nvPr>
        </p:nvSpPr>
        <p:spPr>
          <a:xfrm>
            <a:off x="1620060" y="21705578"/>
            <a:ext cx="14940550" cy="2183998"/>
          </a:xfrm>
        </p:spPr>
        <p:txBody>
          <a:bodyPr lIns="91440" tIns="0" rIns="91440" bIns="0">
            <a:normAutofit/>
          </a:bodyPr>
          <a:lstStyle>
            <a:lvl1pPr marL="0" indent="0">
              <a:spcBef>
                <a:spcPts val="0"/>
              </a:spcBef>
              <a:spcAft>
                <a:spcPts val="1181"/>
              </a:spcAft>
              <a:buNone/>
              <a:defRPr sz="2953">
                <a:solidFill>
                  <a:srgbClr val="FFFFFF"/>
                </a:solidFill>
              </a:defRPr>
            </a:lvl1pPr>
            <a:lvl2pPr marL="900044" indent="0">
              <a:buNone/>
              <a:defRPr sz="2362"/>
            </a:lvl2pPr>
            <a:lvl3pPr marL="1800088" indent="0">
              <a:buNone/>
              <a:defRPr sz="1969"/>
            </a:lvl3pPr>
            <a:lvl4pPr marL="2700132" indent="0">
              <a:buNone/>
              <a:defRPr sz="1772"/>
            </a:lvl4pPr>
            <a:lvl5pPr marL="3600176" indent="0">
              <a:buNone/>
              <a:defRPr sz="1772"/>
            </a:lvl5pPr>
            <a:lvl6pPr marL="4500220" indent="0">
              <a:buNone/>
              <a:defRPr sz="1772"/>
            </a:lvl6pPr>
            <a:lvl7pPr marL="5400264" indent="0">
              <a:buNone/>
              <a:defRPr sz="1772"/>
            </a:lvl7pPr>
            <a:lvl8pPr marL="6300307" indent="0">
              <a:buNone/>
              <a:defRPr sz="1772"/>
            </a:lvl8pPr>
            <a:lvl9pPr marL="7200351" indent="0">
              <a:buNone/>
              <a:defRPr sz="1772"/>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26961541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4351272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4690" y="23519977"/>
            <a:ext cx="17995976"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5" y="2327567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2881725" y="1515019"/>
            <a:ext cx="3881393" cy="21164959"/>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237546" y="1515019"/>
            <a:ext cx="11419171" cy="21164959"/>
          </a:xfrm>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516110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228170" y="6292362"/>
            <a:ext cx="15525572" cy="10476869"/>
          </a:xfrm>
        </p:spPr>
        <p:txBody>
          <a:bodyPr anchor="b">
            <a:normAutofit/>
          </a:bodyPr>
          <a:lstStyle>
            <a:lvl1pPr>
              <a:defRPr sz="8858"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228170" y="16728820"/>
            <a:ext cx="15525572" cy="5512493"/>
          </a:xfrm>
        </p:spPr>
        <p:txBody>
          <a:bodyPr anchor="t">
            <a:normAutofit/>
          </a:bodyPr>
          <a:lstStyle>
            <a:lvl1pPr marL="0" indent="0">
              <a:buNone/>
              <a:defRPr sz="3543">
                <a:solidFill>
                  <a:schemeClr val="tx1">
                    <a:lumMod val="75000"/>
                    <a:lumOff val="25000"/>
                  </a:schemeClr>
                </a:solidFill>
              </a:defRPr>
            </a:lvl1pPr>
            <a:lvl2pPr marL="675010" indent="0">
              <a:buNone/>
              <a:defRPr sz="2658">
                <a:solidFill>
                  <a:schemeClr val="tx1">
                    <a:tint val="75000"/>
                  </a:schemeClr>
                </a:solidFill>
              </a:defRPr>
            </a:lvl2pPr>
            <a:lvl3pPr marL="1350020" indent="0">
              <a:buNone/>
              <a:defRPr sz="2362">
                <a:solidFill>
                  <a:schemeClr val="tx1">
                    <a:tint val="75000"/>
                  </a:schemeClr>
                </a:solidFill>
              </a:defRPr>
            </a:lvl3pPr>
            <a:lvl4pPr marL="2025030" indent="0">
              <a:buNone/>
              <a:defRPr sz="2067">
                <a:solidFill>
                  <a:schemeClr val="tx1">
                    <a:tint val="75000"/>
                  </a:schemeClr>
                </a:solidFill>
              </a:defRPr>
            </a:lvl4pPr>
            <a:lvl5pPr marL="2700040" indent="0">
              <a:buNone/>
              <a:defRPr sz="2067">
                <a:solidFill>
                  <a:schemeClr val="tx1">
                    <a:tint val="75000"/>
                  </a:schemeClr>
                </a:solidFill>
              </a:defRPr>
            </a:lvl5pPr>
            <a:lvl6pPr marL="3375050" indent="0">
              <a:buNone/>
              <a:defRPr sz="2067">
                <a:solidFill>
                  <a:schemeClr val="tx1">
                    <a:tint val="75000"/>
                  </a:schemeClr>
                </a:solidFill>
              </a:defRPr>
            </a:lvl6pPr>
            <a:lvl7pPr marL="4050060" indent="0">
              <a:buNone/>
              <a:defRPr sz="2067">
                <a:solidFill>
                  <a:schemeClr val="tx1">
                    <a:tint val="75000"/>
                  </a:schemeClr>
                </a:solidFill>
              </a:defRPr>
            </a:lvl7pPr>
            <a:lvl8pPr marL="4725071" indent="0">
              <a:buNone/>
              <a:defRPr sz="2067">
                <a:solidFill>
                  <a:schemeClr val="tx1">
                    <a:tint val="75000"/>
                  </a:schemeClr>
                </a:solidFill>
              </a:defRPr>
            </a:lvl8pPr>
            <a:lvl9pPr marL="5400081" indent="0">
              <a:buNone/>
              <a:defRPr sz="2067">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1269502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47773" y="6719995"/>
            <a:ext cx="7650282" cy="1598914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9112836" y="6719995"/>
            <a:ext cx="7650282" cy="1598914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172712477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47773" y="6180022"/>
            <a:ext cx="7612780" cy="3034062"/>
          </a:xfrm>
        </p:spPr>
        <p:txBody>
          <a:bodyPr anchor="b">
            <a:normAutofit/>
          </a:bodyPr>
          <a:lstStyle>
            <a:lvl1pPr marL="0" indent="0">
              <a:spcBef>
                <a:spcPts val="0"/>
              </a:spcBef>
              <a:buNone/>
              <a:defRPr sz="3543" b="1"/>
            </a:lvl1pPr>
            <a:lvl2pPr marL="675010" indent="0">
              <a:buNone/>
              <a:defRPr sz="2953" b="1"/>
            </a:lvl2pPr>
            <a:lvl3pPr marL="1350020" indent="0">
              <a:buNone/>
              <a:defRPr sz="2658" b="1"/>
            </a:lvl3pPr>
            <a:lvl4pPr marL="2025030" indent="0">
              <a:buNone/>
              <a:defRPr sz="2362" b="1"/>
            </a:lvl4pPr>
            <a:lvl5pPr marL="2700040" indent="0">
              <a:buNone/>
              <a:defRPr sz="2362" b="1"/>
            </a:lvl5pPr>
            <a:lvl6pPr marL="3375050" indent="0">
              <a:buNone/>
              <a:defRPr sz="2362" b="1"/>
            </a:lvl6pPr>
            <a:lvl7pPr marL="4050060" indent="0">
              <a:buNone/>
              <a:defRPr sz="2362" b="1"/>
            </a:lvl7pPr>
            <a:lvl8pPr marL="4725071" indent="0">
              <a:buNone/>
              <a:defRPr sz="2362" b="1"/>
            </a:lvl8pPr>
            <a:lvl9pPr marL="5400081" indent="0">
              <a:buNone/>
              <a:defRPr sz="2362" b="1"/>
            </a:lvl9pPr>
          </a:lstStyle>
          <a:p>
            <a:pPr lvl="0"/>
            <a:r>
              <a:rPr lang="tr-TR"/>
              <a:t>Asıl metin stillerini düzenle</a:t>
            </a:r>
          </a:p>
        </p:txBody>
      </p:sp>
      <p:sp>
        <p:nvSpPr>
          <p:cNvPr id="4" name="Content Placeholder 3"/>
          <p:cNvSpPr>
            <a:spLocks noGrp="1"/>
          </p:cNvSpPr>
          <p:nvPr>
            <p:ph sz="half" idx="2"/>
          </p:nvPr>
        </p:nvSpPr>
        <p:spPr>
          <a:xfrm>
            <a:off x="1247773" y="9214087"/>
            <a:ext cx="7612780" cy="135242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9112837" y="6180024"/>
            <a:ext cx="7650283" cy="3034058"/>
          </a:xfrm>
        </p:spPr>
        <p:txBody>
          <a:bodyPr anchor="b"/>
          <a:lstStyle>
            <a:lvl1pPr marL="0" indent="0">
              <a:spcBef>
                <a:spcPts val="0"/>
              </a:spcBef>
              <a:buNone/>
              <a:defRPr sz="3543" b="1"/>
            </a:lvl1pPr>
            <a:lvl2pPr marL="675010" indent="0">
              <a:buNone/>
              <a:defRPr sz="2953" b="1"/>
            </a:lvl2pPr>
            <a:lvl3pPr marL="1350020" indent="0">
              <a:buNone/>
              <a:defRPr sz="2658" b="1"/>
            </a:lvl3pPr>
            <a:lvl4pPr marL="2025030" indent="0">
              <a:buNone/>
              <a:defRPr sz="2362" b="1"/>
            </a:lvl4pPr>
            <a:lvl5pPr marL="2700040" indent="0">
              <a:buNone/>
              <a:defRPr sz="2362" b="1"/>
            </a:lvl5pPr>
            <a:lvl6pPr marL="3375050" indent="0">
              <a:buNone/>
              <a:defRPr sz="2362" b="1"/>
            </a:lvl6pPr>
            <a:lvl7pPr marL="4050060" indent="0">
              <a:buNone/>
              <a:defRPr sz="2362" b="1"/>
            </a:lvl7pPr>
            <a:lvl8pPr marL="4725071" indent="0">
              <a:buNone/>
              <a:defRPr sz="2362" b="1"/>
            </a:lvl8pPr>
            <a:lvl9pPr marL="5400081" indent="0">
              <a:buNone/>
              <a:defRPr sz="2362" b="1"/>
            </a:lvl9pPr>
          </a:lstStyle>
          <a:p>
            <a:pPr lvl="0"/>
            <a:r>
              <a:rPr lang="tr-TR"/>
              <a:t>Asıl metin stillerini düzenle</a:t>
            </a:r>
          </a:p>
        </p:txBody>
      </p:sp>
      <p:sp>
        <p:nvSpPr>
          <p:cNvPr id="6" name="Content Placeholder 5"/>
          <p:cNvSpPr>
            <a:spLocks noGrp="1"/>
          </p:cNvSpPr>
          <p:nvPr>
            <p:ph sz="quarter" idx="4"/>
          </p:nvPr>
        </p:nvSpPr>
        <p:spPr>
          <a:xfrm>
            <a:off x="9112837" y="9214087"/>
            <a:ext cx="7650283" cy="135242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52FC6309-07AF-45D9-BD03-18BB3F21AA63}" type="datetimeFigureOut">
              <a:rPr lang="tr-TR" smtClean="0"/>
              <a:t>5.12.2023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8B098DD-FACC-42B1-8E1D-50005B1243B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324448610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2FC6309-07AF-45D9-BD03-18BB3F21AA63}" type="datetimeFigureOut">
              <a:rPr lang="tr-TR" smtClean="0"/>
              <a:t>5.12.2023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8B098DD-FACC-42B1-8E1D-50005B1243B6}" type="slidenum">
              <a:rPr lang="tr-TR" smtClean="0"/>
              <a:t>‹#›</a:t>
            </a:fld>
            <a:endParaRPr lang="tr-TR"/>
          </a:p>
        </p:txBody>
      </p:sp>
      <p:sp>
        <p:nvSpPr>
          <p:cNvPr id="6" name="Title 5"/>
          <p:cNvSpPr>
            <a:spLocks noGrp="1"/>
          </p:cNvSpPr>
          <p:nvPr>
            <p:ph type="title"/>
          </p:nvPr>
        </p:nvSpPr>
        <p:spPr/>
        <p:txBody>
          <a:bodyPr/>
          <a:lstStyle/>
          <a:p>
            <a:r>
              <a:rPr lang="tr-TR"/>
              <a:t>Asıl başlık stilini düzenlemek için tıklayın</a:t>
            </a:r>
            <a:endParaRPr lang="en-US"/>
          </a:p>
        </p:txBody>
      </p:sp>
    </p:spTree>
    <p:extLst>
      <p:ext uri="{BB962C8B-B14F-4D97-AF65-F5344CB8AC3E}">
        <p14:creationId xmlns:p14="http://schemas.microsoft.com/office/powerpoint/2010/main" val="2976997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FC6309-07AF-45D9-BD03-18BB3F21AA63}" type="datetimeFigureOut">
              <a:rPr lang="tr-TR" smtClean="0"/>
              <a:t>5.12.2023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1690560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242046" y="1680000"/>
            <a:ext cx="5805214" cy="5879983"/>
          </a:xfrm>
        </p:spPr>
        <p:txBody>
          <a:bodyPr anchor="b">
            <a:normAutofit/>
          </a:bodyPr>
          <a:lstStyle>
            <a:lvl1pPr>
              <a:defRPr sz="4724" b="0"/>
            </a:lvl1pPr>
          </a:lstStyle>
          <a:p>
            <a:r>
              <a:rPr lang="tr-TR"/>
              <a:t>Asıl başlık stilini düzenlemek için tıklayın</a:t>
            </a:r>
            <a:endParaRPr lang="en-US" dirty="0"/>
          </a:p>
        </p:txBody>
      </p:sp>
      <p:sp>
        <p:nvSpPr>
          <p:cNvPr id="3" name="Content Placeholder 2"/>
          <p:cNvSpPr>
            <a:spLocks noGrp="1"/>
          </p:cNvSpPr>
          <p:nvPr>
            <p:ph idx="1"/>
          </p:nvPr>
        </p:nvSpPr>
        <p:spPr>
          <a:xfrm>
            <a:off x="7650282" y="3639997"/>
            <a:ext cx="9112836" cy="17919982"/>
          </a:xfrm>
        </p:spPr>
        <p:txBody>
          <a:bodyPr/>
          <a:lstStyle>
            <a:lvl1pPr>
              <a:defRPr sz="4724"/>
            </a:lvl1pPr>
            <a:lvl2pPr>
              <a:defRPr sz="4134"/>
            </a:lvl2pPr>
            <a:lvl3pPr>
              <a:defRPr sz="3543"/>
            </a:lvl3pPr>
            <a:lvl4pPr>
              <a:defRPr sz="2953"/>
            </a:lvl4pPr>
            <a:lvl5pPr>
              <a:defRPr sz="2953"/>
            </a:lvl5pPr>
            <a:lvl6pPr>
              <a:defRPr sz="2953"/>
            </a:lvl6pPr>
            <a:lvl7pPr>
              <a:defRPr sz="2953"/>
            </a:lvl7pPr>
            <a:lvl8pPr>
              <a:defRPr sz="2953"/>
            </a:lvl8pPr>
            <a:lvl9pPr>
              <a:defRPr sz="295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242046" y="7559991"/>
            <a:ext cx="5805214" cy="13999990"/>
          </a:xfrm>
        </p:spPr>
        <p:txBody>
          <a:bodyPr>
            <a:normAutofit/>
          </a:bodyPr>
          <a:lstStyle>
            <a:lvl1pPr marL="0" indent="0">
              <a:lnSpc>
                <a:spcPct val="90000"/>
              </a:lnSpc>
              <a:buNone/>
              <a:defRPr sz="2362"/>
            </a:lvl1pPr>
            <a:lvl2pPr marL="675010" indent="0">
              <a:buNone/>
              <a:defRPr sz="1772"/>
            </a:lvl2pPr>
            <a:lvl3pPr marL="1350020" indent="0">
              <a:buNone/>
              <a:defRPr sz="1476"/>
            </a:lvl3pPr>
            <a:lvl4pPr marL="2025030" indent="0">
              <a:buNone/>
              <a:defRPr sz="1329"/>
            </a:lvl4pPr>
            <a:lvl5pPr marL="2700040" indent="0">
              <a:buNone/>
              <a:defRPr sz="1329"/>
            </a:lvl5pPr>
            <a:lvl6pPr marL="3375050" indent="0">
              <a:buNone/>
              <a:defRPr sz="1329"/>
            </a:lvl6pPr>
            <a:lvl7pPr marL="4050060" indent="0">
              <a:buNone/>
              <a:defRPr sz="1329"/>
            </a:lvl7pPr>
            <a:lvl8pPr marL="4725071" indent="0">
              <a:buNone/>
              <a:defRPr sz="1329"/>
            </a:lvl8pPr>
            <a:lvl9pPr marL="5400081" indent="0">
              <a:buNone/>
              <a:defRPr sz="1329"/>
            </a:lvl9pPr>
          </a:lstStyle>
          <a:p>
            <a:pPr lvl="0"/>
            <a:r>
              <a:rPr lang="tr-TR"/>
              <a:t>Asıl metin stillerini düzenle</a:t>
            </a:r>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03558709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242046" y="1679998"/>
            <a:ext cx="5805214" cy="5879994"/>
          </a:xfrm>
        </p:spPr>
        <p:txBody>
          <a:bodyPr anchor="b">
            <a:normAutofit/>
          </a:bodyPr>
          <a:lstStyle>
            <a:lvl1pPr>
              <a:defRPr sz="4724" b="0"/>
            </a:lvl1pPr>
          </a:lstStyle>
          <a:p>
            <a:r>
              <a:rPr lang="tr-TR"/>
              <a:t>Asıl başlık stilini düzenlemek için tıklayın</a:t>
            </a:r>
            <a:endParaRPr lang="en-US" dirty="0"/>
          </a:p>
        </p:txBody>
      </p:sp>
      <p:sp>
        <p:nvSpPr>
          <p:cNvPr id="3" name="Picture Placeholder 2"/>
          <p:cNvSpPr>
            <a:spLocks noGrp="1"/>
          </p:cNvSpPr>
          <p:nvPr>
            <p:ph type="pic" idx="1"/>
          </p:nvPr>
        </p:nvSpPr>
        <p:spPr>
          <a:xfrm>
            <a:off x="7650282" y="3639997"/>
            <a:ext cx="9112836" cy="17919982"/>
          </a:xfrm>
        </p:spPr>
        <p:txBody>
          <a:bodyPr/>
          <a:lstStyle>
            <a:lvl1pPr marL="0" indent="0">
              <a:buNone/>
              <a:defRPr sz="4724"/>
            </a:lvl1pPr>
            <a:lvl2pPr marL="675010" indent="0">
              <a:buNone/>
              <a:defRPr sz="4134"/>
            </a:lvl2pPr>
            <a:lvl3pPr marL="1350020" indent="0">
              <a:buNone/>
              <a:defRPr sz="3543"/>
            </a:lvl3pPr>
            <a:lvl4pPr marL="2025030" indent="0">
              <a:buNone/>
              <a:defRPr sz="2953"/>
            </a:lvl4pPr>
            <a:lvl5pPr marL="2700040" indent="0">
              <a:buNone/>
              <a:defRPr sz="2953"/>
            </a:lvl5pPr>
            <a:lvl6pPr marL="3375050" indent="0">
              <a:buNone/>
              <a:defRPr sz="2953"/>
            </a:lvl6pPr>
            <a:lvl7pPr marL="4050060" indent="0">
              <a:buNone/>
              <a:defRPr sz="2953"/>
            </a:lvl7pPr>
            <a:lvl8pPr marL="4725071" indent="0">
              <a:buNone/>
              <a:defRPr sz="2953"/>
            </a:lvl8pPr>
            <a:lvl9pPr marL="5400081" indent="0">
              <a:buNone/>
              <a:defRPr sz="2953"/>
            </a:lvl9pPr>
          </a:lstStyle>
          <a:p>
            <a:r>
              <a:rPr lang="tr-TR"/>
              <a:t>Resim eklemek için simgeye tıklayın</a:t>
            </a:r>
            <a:endParaRPr lang="en-US" dirty="0"/>
          </a:p>
        </p:txBody>
      </p:sp>
      <p:sp>
        <p:nvSpPr>
          <p:cNvPr id="4" name="Text Placeholder 3"/>
          <p:cNvSpPr>
            <a:spLocks noGrp="1"/>
          </p:cNvSpPr>
          <p:nvPr>
            <p:ph type="body" sz="half" idx="2"/>
          </p:nvPr>
        </p:nvSpPr>
        <p:spPr>
          <a:xfrm>
            <a:off x="1242046" y="7559993"/>
            <a:ext cx="5805214" cy="13999986"/>
          </a:xfrm>
        </p:spPr>
        <p:txBody>
          <a:bodyPr>
            <a:normAutofit/>
          </a:bodyPr>
          <a:lstStyle>
            <a:lvl1pPr marL="0" indent="0">
              <a:lnSpc>
                <a:spcPct val="90000"/>
              </a:lnSpc>
              <a:buNone/>
              <a:defRPr sz="2362"/>
            </a:lvl1pPr>
            <a:lvl2pPr marL="675010" indent="0">
              <a:buNone/>
              <a:defRPr sz="1772"/>
            </a:lvl2pPr>
            <a:lvl3pPr marL="1350020" indent="0">
              <a:buNone/>
              <a:defRPr sz="1476"/>
            </a:lvl3pPr>
            <a:lvl4pPr marL="2025030" indent="0">
              <a:buNone/>
              <a:defRPr sz="1329"/>
            </a:lvl4pPr>
            <a:lvl5pPr marL="2700040" indent="0">
              <a:buNone/>
              <a:defRPr sz="1329"/>
            </a:lvl5pPr>
            <a:lvl6pPr marL="3375050" indent="0">
              <a:buNone/>
              <a:defRPr sz="1329"/>
            </a:lvl6pPr>
            <a:lvl7pPr marL="4050060" indent="0">
              <a:buNone/>
              <a:defRPr sz="1329"/>
            </a:lvl7pPr>
            <a:lvl8pPr marL="4725071" indent="0">
              <a:buNone/>
              <a:defRPr sz="1329"/>
            </a:lvl8pPr>
            <a:lvl9pPr marL="5400081" indent="0">
              <a:buNone/>
              <a:defRPr sz="1329"/>
            </a:lvl9pPr>
          </a:lstStyle>
          <a:p>
            <a:pPr lvl="0"/>
            <a:r>
              <a:rPr lang="tr-TR"/>
              <a:t>Asıl metin stillerini düzenle</a:t>
            </a:r>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886324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47773" y="1343998"/>
            <a:ext cx="15525572" cy="4870827"/>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47773" y="6719995"/>
            <a:ext cx="15525572" cy="15989149"/>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37546" y="23356646"/>
            <a:ext cx="4050149" cy="1341665"/>
          </a:xfrm>
          <a:prstGeom prst="rect">
            <a:avLst/>
          </a:prstGeom>
        </p:spPr>
        <p:txBody>
          <a:bodyPr vert="horz" lIns="91440" tIns="45720" rIns="91440" bIns="45720" rtlCol="0" anchor="ctr"/>
          <a:lstStyle>
            <a:lvl1pPr algn="l">
              <a:defRPr sz="1624">
                <a:solidFill>
                  <a:schemeClr val="tx1">
                    <a:lumMod val="65000"/>
                    <a:lumOff val="35000"/>
                  </a:schemeClr>
                </a:solidFill>
              </a:defRPr>
            </a:lvl1pPr>
          </a:lstStyle>
          <a:p>
            <a:fld id="{52FC6309-07AF-45D9-BD03-18BB3F21AA63}" type="datetimeFigureOut">
              <a:rPr lang="tr-TR" smtClean="0"/>
              <a:t>5.12.2023</a:t>
            </a:fld>
            <a:endParaRPr lang="tr-TR"/>
          </a:p>
        </p:txBody>
      </p:sp>
      <p:sp>
        <p:nvSpPr>
          <p:cNvPr id="5" name="Footer Placeholder 4"/>
          <p:cNvSpPr>
            <a:spLocks noGrp="1"/>
          </p:cNvSpPr>
          <p:nvPr>
            <p:ph type="ftr" sz="quarter" idx="3"/>
          </p:nvPr>
        </p:nvSpPr>
        <p:spPr>
          <a:xfrm>
            <a:off x="5962720" y="23356646"/>
            <a:ext cx="6075224" cy="1341665"/>
          </a:xfrm>
          <a:prstGeom prst="rect">
            <a:avLst/>
          </a:prstGeom>
        </p:spPr>
        <p:txBody>
          <a:bodyPr vert="horz" lIns="91440" tIns="45720" rIns="91440" bIns="45720" rtlCol="0" anchor="ctr"/>
          <a:lstStyle>
            <a:lvl1pPr algn="ctr">
              <a:defRPr sz="1624">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12723196" y="23356646"/>
            <a:ext cx="4050149" cy="1341665"/>
          </a:xfrm>
          <a:prstGeom prst="rect">
            <a:avLst/>
          </a:prstGeom>
        </p:spPr>
        <p:txBody>
          <a:bodyPr vert="horz" lIns="91440" tIns="45720" rIns="91440" bIns="45720" rtlCol="0" anchor="ctr"/>
          <a:lstStyle>
            <a:lvl1pPr algn="r">
              <a:defRPr sz="1624">
                <a:solidFill>
                  <a:schemeClr val="tx1">
                    <a:tint val="75000"/>
                  </a:schemeClr>
                </a:solidFill>
              </a:defRPr>
            </a:lvl1pPr>
          </a:lstStyle>
          <a:p>
            <a:fld id="{88B098DD-FACC-42B1-8E1D-50005B1243B6}" type="slidenum">
              <a:rPr lang="tr-TR" smtClean="0"/>
              <a:t>‹#›</a:t>
            </a:fld>
            <a:endParaRPr lang="tr-TR"/>
          </a:p>
        </p:txBody>
      </p:sp>
    </p:spTree>
    <p:extLst>
      <p:ext uri="{BB962C8B-B14F-4D97-AF65-F5344CB8AC3E}">
        <p14:creationId xmlns:p14="http://schemas.microsoft.com/office/powerpoint/2010/main" val="197872768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1350020" rtl="0" eaLnBrk="1" latinLnBrk="0" hangingPunct="1">
        <a:lnSpc>
          <a:spcPct val="90000"/>
        </a:lnSpc>
        <a:spcBef>
          <a:spcPct val="0"/>
        </a:spcBef>
        <a:buNone/>
        <a:defRPr sz="6496" kern="1200">
          <a:solidFill>
            <a:schemeClr val="tx1"/>
          </a:solidFill>
          <a:latin typeface="+mj-lt"/>
          <a:ea typeface="+mj-ea"/>
          <a:cs typeface="+mj-cs"/>
        </a:defRPr>
      </a:lvl1pPr>
    </p:titleStyle>
    <p:bodyStyle>
      <a:lvl1pPr marL="337505" indent="-337505" algn="l" defTabSz="1350020" rtl="0" eaLnBrk="1" latinLnBrk="0" hangingPunct="1">
        <a:lnSpc>
          <a:spcPct val="90000"/>
        </a:lnSpc>
        <a:spcBef>
          <a:spcPts val="1476"/>
        </a:spcBef>
        <a:buFont typeface="Wingdings 2" pitchFamily="18" charset="2"/>
        <a:buChar char=""/>
        <a:defRPr sz="4134" kern="1200">
          <a:solidFill>
            <a:schemeClr val="tx1"/>
          </a:solidFill>
          <a:latin typeface="+mn-lt"/>
          <a:ea typeface="+mn-ea"/>
          <a:cs typeface="+mn-cs"/>
        </a:defRPr>
      </a:lvl1pPr>
      <a:lvl2pPr marL="1012515" indent="-337505" algn="l" defTabSz="1350020" rtl="0" eaLnBrk="1" latinLnBrk="0" hangingPunct="1">
        <a:lnSpc>
          <a:spcPct val="90000"/>
        </a:lnSpc>
        <a:spcBef>
          <a:spcPts val="738"/>
        </a:spcBef>
        <a:buFont typeface="Wingdings 2" pitchFamily="18" charset="2"/>
        <a:buChar char=""/>
        <a:defRPr sz="3543" kern="1200">
          <a:solidFill>
            <a:schemeClr val="tx1"/>
          </a:solidFill>
          <a:latin typeface="+mn-lt"/>
          <a:ea typeface="+mn-ea"/>
          <a:cs typeface="+mn-cs"/>
        </a:defRPr>
      </a:lvl2pPr>
      <a:lvl3pPr marL="1687525" indent="-337505" algn="l" defTabSz="1350020" rtl="0" eaLnBrk="1" latinLnBrk="0" hangingPunct="1">
        <a:lnSpc>
          <a:spcPct val="90000"/>
        </a:lnSpc>
        <a:spcBef>
          <a:spcPts val="738"/>
        </a:spcBef>
        <a:buFont typeface="Wingdings 2" pitchFamily="18" charset="2"/>
        <a:buChar char=""/>
        <a:defRPr sz="2953" kern="1200">
          <a:solidFill>
            <a:schemeClr val="tx1"/>
          </a:solidFill>
          <a:latin typeface="+mn-lt"/>
          <a:ea typeface="+mn-ea"/>
          <a:cs typeface="+mn-cs"/>
        </a:defRPr>
      </a:lvl3pPr>
      <a:lvl4pPr marL="2362535" indent="-337505" algn="l" defTabSz="1350020" rtl="0" eaLnBrk="1" latinLnBrk="0" hangingPunct="1">
        <a:lnSpc>
          <a:spcPct val="90000"/>
        </a:lnSpc>
        <a:spcBef>
          <a:spcPts val="738"/>
        </a:spcBef>
        <a:buFont typeface="Wingdings 2" pitchFamily="18" charset="2"/>
        <a:buChar char=""/>
        <a:defRPr sz="2658" kern="1200">
          <a:solidFill>
            <a:schemeClr val="tx1"/>
          </a:solidFill>
          <a:latin typeface="+mn-lt"/>
          <a:ea typeface="+mn-ea"/>
          <a:cs typeface="+mn-cs"/>
        </a:defRPr>
      </a:lvl4pPr>
      <a:lvl5pPr marL="3037545" indent="-337505" algn="l" defTabSz="1350020" rtl="0" eaLnBrk="1" latinLnBrk="0" hangingPunct="1">
        <a:lnSpc>
          <a:spcPct val="90000"/>
        </a:lnSpc>
        <a:spcBef>
          <a:spcPts val="738"/>
        </a:spcBef>
        <a:buFont typeface="Wingdings 2" pitchFamily="18" charset="2"/>
        <a:buChar char=""/>
        <a:defRPr sz="2658" kern="1200">
          <a:solidFill>
            <a:schemeClr val="tx1"/>
          </a:solidFill>
          <a:latin typeface="+mn-lt"/>
          <a:ea typeface="+mn-ea"/>
          <a:cs typeface="+mn-cs"/>
        </a:defRPr>
      </a:lvl5pPr>
      <a:lvl6pPr marL="3712555" indent="-337505" algn="l" defTabSz="1350020" rtl="0" eaLnBrk="1" latinLnBrk="0" hangingPunct="1">
        <a:spcBef>
          <a:spcPct val="20000"/>
        </a:spcBef>
        <a:buFont typeface="Wingdings 2" pitchFamily="18" charset="2"/>
        <a:buChar char=""/>
        <a:defRPr sz="2658" kern="1200">
          <a:solidFill>
            <a:schemeClr val="tx1"/>
          </a:solidFill>
          <a:latin typeface="+mn-lt"/>
          <a:ea typeface="+mn-ea"/>
          <a:cs typeface="+mn-cs"/>
        </a:defRPr>
      </a:lvl6pPr>
      <a:lvl7pPr marL="4387566" indent="-337505" algn="l" defTabSz="1350020" rtl="0" eaLnBrk="1" latinLnBrk="0" hangingPunct="1">
        <a:spcBef>
          <a:spcPct val="20000"/>
        </a:spcBef>
        <a:buFont typeface="Wingdings 2" pitchFamily="18" charset="2"/>
        <a:buChar char=""/>
        <a:defRPr sz="2658" kern="1200">
          <a:solidFill>
            <a:schemeClr val="tx1"/>
          </a:solidFill>
          <a:latin typeface="+mn-lt"/>
          <a:ea typeface="+mn-ea"/>
          <a:cs typeface="+mn-cs"/>
        </a:defRPr>
      </a:lvl7pPr>
      <a:lvl8pPr marL="5062576" indent="-337505" algn="l" defTabSz="1350020" rtl="0" eaLnBrk="1" latinLnBrk="0" hangingPunct="1">
        <a:spcBef>
          <a:spcPct val="20000"/>
        </a:spcBef>
        <a:buFont typeface="Wingdings 2" pitchFamily="18" charset="2"/>
        <a:buChar char=""/>
        <a:defRPr sz="2658" kern="1200">
          <a:solidFill>
            <a:schemeClr val="tx1"/>
          </a:solidFill>
          <a:latin typeface="+mn-lt"/>
          <a:ea typeface="+mn-ea"/>
          <a:cs typeface="+mn-cs"/>
        </a:defRPr>
      </a:lvl8pPr>
      <a:lvl9pPr marL="5737586" indent="-337505" algn="l" defTabSz="1350020" rtl="0" eaLnBrk="1" latinLnBrk="0" hangingPunct="1">
        <a:spcBef>
          <a:spcPct val="20000"/>
        </a:spcBef>
        <a:buFont typeface="Wingdings 2" pitchFamily="18" charset="2"/>
        <a:buChar char=""/>
        <a:defRPr sz="2658" kern="1200">
          <a:solidFill>
            <a:schemeClr val="tx1"/>
          </a:solidFill>
          <a:latin typeface="+mn-lt"/>
          <a:ea typeface="+mn-ea"/>
          <a:cs typeface="+mn-cs"/>
        </a:defRPr>
      </a:lvl9pPr>
    </p:bodyStyle>
    <p:otherStyle>
      <a:defPPr>
        <a:defRPr lang="en-US"/>
      </a:defPPr>
      <a:lvl1pPr marL="0" algn="l" defTabSz="1350020" rtl="0" eaLnBrk="1" latinLnBrk="0" hangingPunct="1">
        <a:defRPr sz="2658" kern="1200">
          <a:solidFill>
            <a:schemeClr val="tx1"/>
          </a:solidFill>
          <a:latin typeface="+mn-lt"/>
          <a:ea typeface="+mn-ea"/>
          <a:cs typeface="+mn-cs"/>
        </a:defRPr>
      </a:lvl1pPr>
      <a:lvl2pPr marL="675010" algn="l" defTabSz="1350020" rtl="0" eaLnBrk="1" latinLnBrk="0" hangingPunct="1">
        <a:defRPr sz="2658" kern="1200">
          <a:solidFill>
            <a:schemeClr val="tx1"/>
          </a:solidFill>
          <a:latin typeface="+mn-lt"/>
          <a:ea typeface="+mn-ea"/>
          <a:cs typeface="+mn-cs"/>
        </a:defRPr>
      </a:lvl2pPr>
      <a:lvl3pPr marL="1350020" algn="l" defTabSz="1350020" rtl="0" eaLnBrk="1" latinLnBrk="0" hangingPunct="1">
        <a:defRPr sz="2658" kern="1200">
          <a:solidFill>
            <a:schemeClr val="tx1"/>
          </a:solidFill>
          <a:latin typeface="+mn-lt"/>
          <a:ea typeface="+mn-ea"/>
          <a:cs typeface="+mn-cs"/>
        </a:defRPr>
      </a:lvl3pPr>
      <a:lvl4pPr marL="2025030" algn="l" defTabSz="1350020" rtl="0" eaLnBrk="1" latinLnBrk="0" hangingPunct="1">
        <a:defRPr sz="2658" kern="1200">
          <a:solidFill>
            <a:schemeClr val="tx1"/>
          </a:solidFill>
          <a:latin typeface="+mn-lt"/>
          <a:ea typeface="+mn-ea"/>
          <a:cs typeface="+mn-cs"/>
        </a:defRPr>
      </a:lvl4pPr>
      <a:lvl5pPr marL="2700040" algn="l" defTabSz="1350020" rtl="0" eaLnBrk="1" latinLnBrk="0" hangingPunct="1">
        <a:defRPr sz="2658" kern="1200">
          <a:solidFill>
            <a:schemeClr val="tx1"/>
          </a:solidFill>
          <a:latin typeface="+mn-lt"/>
          <a:ea typeface="+mn-ea"/>
          <a:cs typeface="+mn-cs"/>
        </a:defRPr>
      </a:lvl5pPr>
      <a:lvl6pPr marL="3375050" algn="l" defTabSz="1350020" rtl="0" eaLnBrk="1" latinLnBrk="0" hangingPunct="1">
        <a:defRPr sz="2658" kern="1200">
          <a:solidFill>
            <a:schemeClr val="tx1"/>
          </a:solidFill>
          <a:latin typeface="+mn-lt"/>
          <a:ea typeface="+mn-ea"/>
          <a:cs typeface="+mn-cs"/>
        </a:defRPr>
      </a:lvl6pPr>
      <a:lvl7pPr marL="4050060" algn="l" defTabSz="1350020" rtl="0" eaLnBrk="1" latinLnBrk="0" hangingPunct="1">
        <a:defRPr sz="2658" kern="1200">
          <a:solidFill>
            <a:schemeClr val="tx1"/>
          </a:solidFill>
          <a:latin typeface="+mn-lt"/>
          <a:ea typeface="+mn-ea"/>
          <a:cs typeface="+mn-cs"/>
        </a:defRPr>
      </a:lvl7pPr>
      <a:lvl8pPr marL="4725071" algn="l" defTabSz="1350020" rtl="0" eaLnBrk="1" latinLnBrk="0" hangingPunct="1">
        <a:defRPr sz="2658" kern="1200">
          <a:solidFill>
            <a:schemeClr val="tx1"/>
          </a:solidFill>
          <a:latin typeface="+mn-lt"/>
          <a:ea typeface="+mn-ea"/>
          <a:cs typeface="+mn-cs"/>
        </a:defRPr>
      </a:lvl8pPr>
      <a:lvl9pPr marL="5400081" algn="l" defTabSz="1350020" rtl="0" eaLnBrk="1" latinLnBrk="0" hangingPunct="1">
        <a:defRPr sz="2658"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23519977"/>
            <a:ext cx="18000665"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23275677"/>
            <a:ext cx="18000665" cy="2425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620060" y="1053139"/>
            <a:ext cx="14850547" cy="5330860"/>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620059" y="6782218"/>
            <a:ext cx="14850549" cy="14783985"/>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620063" y="23736725"/>
            <a:ext cx="3650140" cy="1341665"/>
          </a:xfrm>
          <a:prstGeom prst="rect">
            <a:avLst/>
          </a:prstGeom>
        </p:spPr>
        <p:txBody>
          <a:bodyPr vert="horz" lIns="91440" tIns="45720" rIns="91440" bIns="45720" rtlCol="0" anchor="ctr"/>
          <a:lstStyle>
            <a:lvl1pPr algn="l">
              <a:defRPr sz="1772">
                <a:solidFill>
                  <a:srgbClr val="FFFFFF"/>
                </a:solidFill>
              </a:defRPr>
            </a:lvl1pPr>
          </a:lstStyle>
          <a:p>
            <a:fld id="{52FC6309-07AF-45D9-BD03-18BB3F21AA63}" type="datetimeFigureOut">
              <a:rPr lang="tr-TR" smtClean="0"/>
              <a:t>5.12.2023</a:t>
            </a:fld>
            <a:endParaRPr lang="tr-TR"/>
          </a:p>
        </p:txBody>
      </p:sp>
      <p:sp>
        <p:nvSpPr>
          <p:cNvPr id="5" name="Footer Placeholder 4"/>
          <p:cNvSpPr>
            <a:spLocks noGrp="1"/>
          </p:cNvSpPr>
          <p:nvPr>
            <p:ph type="ftr" sz="quarter" idx="3"/>
          </p:nvPr>
        </p:nvSpPr>
        <p:spPr>
          <a:xfrm>
            <a:off x="5442404" y="23736725"/>
            <a:ext cx="7120544" cy="1341665"/>
          </a:xfrm>
          <a:prstGeom prst="rect">
            <a:avLst/>
          </a:prstGeom>
        </p:spPr>
        <p:txBody>
          <a:bodyPr vert="horz" lIns="91440" tIns="45720" rIns="91440" bIns="45720" rtlCol="0" anchor="ctr"/>
          <a:lstStyle>
            <a:lvl1pPr algn="ctr">
              <a:defRPr sz="1772"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14617358" y="23736725"/>
            <a:ext cx="1937117" cy="1341665"/>
          </a:xfrm>
          <a:prstGeom prst="rect">
            <a:avLst/>
          </a:prstGeom>
        </p:spPr>
        <p:txBody>
          <a:bodyPr vert="horz" lIns="91440" tIns="45720" rIns="91440" bIns="45720" rtlCol="0" anchor="ctr"/>
          <a:lstStyle>
            <a:lvl1pPr algn="r">
              <a:defRPr sz="2067">
                <a:solidFill>
                  <a:srgbClr val="FFFFFF"/>
                </a:solidFill>
              </a:defRPr>
            </a:lvl1pPr>
          </a:lstStyle>
          <a:p>
            <a:fld id="{88B098DD-FACC-42B1-8E1D-50005B1243B6}" type="slidenum">
              <a:rPr lang="tr-TR" smtClean="0"/>
              <a:t>‹#›</a:t>
            </a:fld>
            <a:endParaRPr lang="tr-TR"/>
          </a:p>
        </p:txBody>
      </p:sp>
      <p:cxnSp>
        <p:nvCxnSpPr>
          <p:cNvPr id="10" name="Straight Connector 9"/>
          <p:cNvCxnSpPr/>
          <p:nvPr/>
        </p:nvCxnSpPr>
        <p:spPr>
          <a:xfrm>
            <a:off x="1762169" y="6385776"/>
            <a:ext cx="1471554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6004422"/>
      </p:ext>
    </p:extLst>
  </p:cSld>
  <p:clrMap bg1="lt1" tx1="dk1" bg2="lt2" tx2="dk2" accent1="accent1" accent2="accent2" accent3="accent3" accent4="accent4" accent5="accent5" accent6="accent6" hlink="hlink" folHlink="folHlink"/>
  <p:sldLayoutIdLst>
    <p:sldLayoutId id="2147484159" r:id="rId1"/>
    <p:sldLayoutId id="2147484160" r:id="rId2"/>
    <p:sldLayoutId id="2147484161" r:id="rId3"/>
    <p:sldLayoutId id="2147484162" r:id="rId4"/>
    <p:sldLayoutId id="2147484163" r:id="rId5"/>
    <p:sldLayoutId id="2147484164" r:id="rId6"/>
    <p:sldLayoutId id="2147484165" r:id="rId7"/>
    <p:sldLayoutId id="2147484166" r:id="rId8"/>
    <p:sldLayoutId id="2147484167" r:id="rId9"/>
    <p:sldLayoutId id="2147484168" r:id="rId10"/>
    <p:sldLayoutId id="2147484169" r:id="rId11"/>
  </p:sldLayoutIdLst>
  <p:txStyles>
    <p:titleStyle>
      <a:lvl1pPr algn="l" defTabSz="1800088" rtl="0" eaLnBrk="1" latinLnBrk="0" hangingPunct="1">
        <a:lnSpc>
          <a:spcPct val="85000"/>
        </a:lnSpc>
        <a:spcBef>
          <a:spcPct val="0"/>
        </a:spcBef>
        <a:buNone/>
        <a:defRPr sz="9449" kern="1200" spc="-98" baseline="0">
          <a:solidFill>
            <a:schemeClr val="tx1">
              <a:lumMod val="75000"/>
              <a:lumOff val="25000"/>
            </a:schemeClr>
          </a:solidFill>
          <a:latin typeface="+mj-lt"/>
          <a:ea typeface="+mj-ea"/>
          <a:cs typeface="+mj-cs"/>
        </a:defRPr>
      </a:lvl1pPr>
    </p:titleStyle>
    <p:bodyStyle>
      <a:lvl1pPr marL="180009" indent="-180009" algn="l" defTabSz="1800088" rtl="0" eaLnBrk="1" latinLnBrk="0" hangingPunct="1">
        <a:lnSpc>
          <a:spcPct val="90000"/>
        </a:lnSpc>
        <a:spcBef>
          <a:spcPts val="2362"/>
        </a:spcBef>
        <a:spcAft>
          <a:spcPts val="394"/>
        </a:spcAft>
        <a:buClr>
          <a:schemeClr val="accent1"/>
        </a:buClr>
        <a:buSzPct val="100000"/>
        <a:buFont typeface="Calibri" panose="020F0502020204030204" pitchFamily="34" charset="0"/>
        <a:buChar char=" "/>
        <a:defRPr sz="3937" kern="1200">
          <a:solidFill>
            <a:schemeClr val="tx1">
              <a:lumMod val="75000"/>
              <a:lumOff val="25000"/>
            </a:schemeClr>
          </a:solidFill>
          <a:latin typeface="+mn-lt"/>
          <a:ea typeface="+mn-ea"/>
          <a:cs typeface="+mn-cs"/>
        </a:defRPr>
      </a:lvl1pPr>
      <a:lvl2pPr marL="756037" indent="-360018" algn="l" defTabSz="1800088" rtl="0" eaLnBrk="1" latinLnBrk="0" hangingPunct="1">
        <a:lnSpc>
          <a:spcPct val="90000"/>
        </a:lnSpc>
        <a:spcBef>
          <a:spcPts val="394"/>
        </a:spcBef>
        <a:spcAft>
          <a:spcPts val="787"/>
        </a:spcAft>
        <a:buClr>
          <a:schemeClr val="accent1"/>
        </a:buClr>
        <a:buFont typeface="Calibri" pitchFamily="34" charset="0"/>
        <a:buChar char="◦"/>
        <a:defRPr sz="3543" kern="1200">
          <a:solidFill>
            <a:schemeClr val="tx1">
              <a:lumMod val="75000"/>
              <a:lumOff val="25000"/>
            </a:schemeClr>
          </a:solidFill>
          <a:latin typeface="+mn-lt"/>
          <a:ea typeface="+mn-ea"/>
          <a:cs typeface="+mn-cs"/>
        </a:defRPr>
      </a:lvl2pPr>
      <a:lvl3pPr marL="1116054" indent="-360018"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3pPr>
      <a:lvl4pPr marL="1476072" indent="-360018"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4pPr>
      <a:lvl5pPr marL="1836090" indent="-360018"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5pPr>
      <a:lvl6pPr marL="2165460" indent="-450022"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6pPr>
      <a:lvl7pPr marL="2559180" indent="-450022"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7pPr>
      <a:lvl8pPr marL="2952900" indent="-450022"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8pPr>
      <a:lvl9pPr marL="3346620" indent="-450022"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9pPr>
    </p:bodyStyle>
    <p:otherStyle>
      <a:defPPr>
        <a:defRPr lang="en-US"/>
      </a:defPPr>
      <a:lvl1pPr marL="0" algn="l" defTabSz="1800088" rtl="0" eaLnBrk="1" latinLnBrk="0" hangingPunct="1">
        <a:defRPr sz="3543" kern="1200">
          <a:solidFill>
            <a:schemeClr val="tx1"/>
          </a:solidFill>
          <a:latin typeface="+mn-lt"/>
          <a:ea typeface="+mn-ea"/>
          <a:cs typeface="+mn-cs"/>
        </a:defRPr>
      </a:lvl1pPr>
      <a:lvl2pPr marL="900044" algn="l" defTabSz="1800088" rtl="0" eaLnBrk="1" latinLnBrk="0" hangingPunct="1">
        <a:defRPr sz="3543" kern="1200">
          <a:solidFill>
            <a:schemeClr val="tx1"/>
          </a:solidFill>
          <a:latin typeface="+mn-lt"/>
          <a:ea typeface="+mn-ea"/>
          <a:cs typeface="+mn-cs"/>
        </a:defRPr>
      </a:lvl2pPr>
      <a:lvl3pPr marL="1800088" algn="l" defTabSz="1800088" rtl="0" eaLnBrk="1" latinLnBrk="0" hangingPunct="1">
        <a:defRPr sz="3543" kern="1200">
          <a:solidFill>
            <a:schemeClr val="tx1"/>
          </a:solidFill>
          <a:latin typeface="+mn-lt"/>
          <a:ea typeface="+mn-ea"/>
          <a:cs typeface="+mn-cs"/>
        </a:defRPr>
      </a:lvl3pPr>
      <a:lvl4pPr marL="2700132" algn="l" defTabSz="1800088" rtl="0" eaLnBrk="1" latinLnBrk="0" hangingPunct="1">
        <a:defRPr sz="3543" kern="1200">
          <a:solidFill>
            <a:schemeClr val="tx1"/>
          </a:solidFill>
          <a:latin typeface="+mn-lt"/>
          <a:ea typeface="+mn-ea"/>
          <a:cs typeface="+mn-cs"/>
        </a:defRPr>
      </a:lvl4pPr>
      <a:lvl5pPr marL="3600176" algn="l" defTabSz="1800088" rtl="0" eaLnBrk="1" latinLnBrk="0" hangingPunct="1">
        <a:defRPr sz="3543" kern="1200">
          <a:solidFill>
            <a:schemeClr val="tx1"/>
          </a:solidFill>
          <a:latin typeface="+mn-lt"/>
          <a:ea typeface="+mn-ea"/>
          <a:cs typeface="+mn-cs"/>
        </a:defRPr>
      </a:lvl5pPr>
      <a:lvl6pPr marL="4500220" algn="l" defTabSz="1800088" rtl="0" eaLnBrk="1" latinLnBrk="0" hangingPunct="1">
        <a:defRPr sz="3543" kern="1200">
          <a:solidFill>
            <a:schemeClr val="tx1"/>
          </a:solidFill>
          <a:latin typeface="+mn-lt"/>
          <a:ea typeface="+mn-ea"/>
          <a:cs typeface="+mn-cs"/>
        </a:defRPr>
      </a:lvl6pPr>
      <a:lvl7pPr marL="5400264" algn="l" defTabSz="1800088" rtl="0" eaLnBrk="1" latinLnBrk="0" hangingPunct="1">
        <a:defRPr sz="3543" kern="1200">
          <a:solidFill>
            <a:schemeClr val="tx1"/>
          </a:solidFill>
          <a:latin typeface="+mn-lt"/>
          <a:ea typeface="+mn-ea"/>
          <a:cs typeface="+mn-cs"/>
        </a:defRPr>
      </a:lvl7pPr>
      <a:lvl8pPr marL="6300307" algn="l" defTabSz="1800088" rtl="0" eaLnBrk="1" latinLnBrk="0" hangingPunct="1">
        <a:defRPr sz="3543" kern="1200">
          <a:solidFill>
            <a:schemeClr val="tx1"/>
          </a:solidFill>
          <a:latin typeface="+mn-lt"/>
          <a:ea typeface="+mn-ea"/>
          <a:cs typeface="+mn-cs"/>
        </a:defRPr>
      </a:lvl8pPr>
      <a:lvl9pPr marL="7200351" algn="l" defTabSz="1800088" rtl="0" eaLnBrk="1" latinLnBrk="0" hangingPunct="1">
        <a:defRPr sz="3543"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owl.english.purdue.edu/owl/resource/560/02/" TargetMode="External"/><Relationship Id="rId2" Type="http://schemas.openxmlformats.org/officeDocument/2006/relationships/chart" Target="../charts/chart1.xml"/><Relationship Id="rId1" Type="http://schemas.openxmlformats.org/officeDocument/2006/relationships/slideLayout" Target="../slideLayouts/slideLayout18.xml"/><Relationship Id="rId5"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046FBACA-91A9-40C1-A99C-139BA63F28B1}"/>
              </a:ext>
            </a:extLst>
          </p:cNvPr>
          <p:cNvSpPr txBox="1"/>
          <p:nvPr/>
        </p:nvSpPr>
        <p:spPr>
          <a:xfrm>
            <a:off x="5486400" y="484479"/>
            <a:ext cx="12273632" cy="1200329"/>
          </a:xfrm>
          <a:prstGeom prst="rect">
            <a:avLst/>
          </a:prstGeom>
          <a:noFill/>
        </p:spPr>
        <p:txBody>
          <a:bodyPr wrap="square" rtlCol="0">
            <a:spAutoFit/>
          </a:bodyPr>
          <a:lstStyle/>
          <a:p>
            <a:r>
              <a:rPr lang="tr-TR" sz="7200" dirty="0"/>
              <a:t>ENTER YOUR TITLE</a:t>
            </a:r>
          </a:p>
        </p:txBody>
      </p:sp>
      <p:sp>
        <p:nvSpPr>
          <p:cNvPr id="10" name="Metin kutusu 9">
            <a:extLst>
              <a:ext uri="{FF2B5EF4-FFF2-40B4-BE49-F238E27FC236}">
                <a16:creationId xmlns:a16="http://schemas.microsoft.com/office/drawing/2014/main" id="{61A7D914-1F6F-4BC9-80DD-27576C700570}"/>
              </a:ext>
            </a:extLst>
          </p:cNvPr>
          <p:cNvSpPr txBox="1"/>
          <p:nvPr/>
        </p:nvSpPr>
        <p:spPr>
          <a:xfrm>
            <a:off x="433137" y="3922296"/>
            <a:ext cx="8374688" cy="584774"/>
          </a:xfrm>
          <a:prstGeom prst="rect">
            <a:avLst/>
          </a:prstGeom>
          <a:solidFill>
            <a:srgbClr val="A30606"/>
          </a:solidFill>
        </p:spPr>
        <p:txBody>
          <a:bodyPr wrap="square" rtlCol="0">
            <a:spAutoFit/>
          </a:bodyPr>
          <a:lstStyle/>
          <a:p>
            <a:r>
              <a:rPr lang="tr-TR" sz="3200" b="1" dirty="0">
                <a:solidFill>
                  <a:schemeClr val="bg1"/>
                </a:solidFill>
              </a:rPr>
              <a:t>INTRODUCTION</a:t>
            </a:r>
            <a:endParaRPr lang="tr-TR" b="1" dirty="0">
              <a:solidFill>
                <a:schemeClr val="bg1"/>
              </a:solidFill>
            </a:endParaRPr>
          </a:p>
        </p:txBody>
      </p:sp>
      <p:sp>
        <p:nvSpPr>
          <p:cNvPr id="11" name="Dikdörtgen 10">
            <a:extLst>
              <a:ext uri="{FF2B5EF4-FFF2-40B4-BE49-F238E27FC236}">
                <a16:creationId xmlns:a16="http://schemas.microsoft.com/office/drawing/2014/main" id="{BFD534BB-3667-40FF-ACE5-A0E763921576}"/>
              </a:ext>
            </a:extLst>
          </p:cNvPr>
          <p:cNvSpPr/>
          <p:nvPr/>
        </p:nvSpPr>
        <p:spPr>
          <a:xfrm>
            <a:off x="5486400" y="356448"/>
            <a:ext cx="12176312" cy="2557123"/>
          </a:xfrm>
          <a:prstGeom prst="rect">
            <a:avLst/>
          </a:prstGeom>
          <a:solidFill>
            <a:srgbClr val="A3060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800" b="1" dirty="0"/>
              <a:t>ENTER YOUR TITLE</a:t>
            </a:r>
          </a:p>
          <a:p>
            <a:pPr algn="ctr"/>
            <a:r>
              <a:rPr lang="tr-TR" sz="2400" dirty="0"/>
              <a:t>John </a:t>
            </a:r>
            <a:r>
              <a:rPr lang="tr-TR" sz="2400" dirty="0" err="1"/>
              <a:t>Doe</a:t>
            </a:r>
            <a:r>
              <a:rPr lang="tr-TR" sz="2400" dirty="0"/>
              <a:t> </a:t>
            </a:r>
            <a:r>
              <a:rPr lang="en-US" b="1" baseline="30000" dirty="0"/>
              <a:t>1</a:t>
            </a:r>
            <a:r>
              <a:rPr lang="tr-TR" sz="2400" dirty="0"/>
              <a:t>,Edgar Rice </a:t>
            </a:r>
            <a:r>
              <a:rPr lang="tr-TR" sz="2400" b="1" baseline="30000" dirty="0"/>
              <a:t>2</a:t>
            </a:r>
            <a:r>
              <a:rPr lang="tr-TR" sz="2400" dirty="0"/>
              <a:t>, …</a:t>
            </a:r>
            <a:br>
              <a:rPr lang="tr-TR" sz="2400" dirty="0"/>
            </a:br>
            <a:r>
              <a:rPr lang="tr-TR" sz="2400" dirty="0"/>
              <a:t> </a:t>
            </a:r>
            <a:r>
              <a:rPr lang="en-US" b="1" baseline="30000" dirty="0"/>
              <a:t>1</a:t>
            </a:r>
            <a:r>
              <a:rPr lang="tr-TR" b="1" baseline="30000" dirty="0"/>
              <a:t> </a:t>
            </a:r>
            <a:r>
              <a:rPr lang="en-US" sz="2400" dirty="0"/>
              <a:t>Iowa State University, U</a:t>
            </a:r>
            <a:r>
              <a:rPr lang="tr-TR" sz="2400" dirty="0"/>
              <a:t>.S.A., </a:t>
            </a:r>
            <a:r>
              <a:rPr lang="tr-TR" sz="2400" b="1" baseline="30000" dirty="0"/>
              <a:t>2</a:t>
            </a:r>
            <a:r>
              <a:rPr lang="en-US" sz="2400" b="1" baseline="30000" dirty="0"/>
              <a:t> </a:t>
            </a:r>
            <a:r>
              <a:rPr lang="tr-TR" sz="2400" dirty="0"/>
              <a:t>Cambridge </a:t>
            </a:r>
            <a:r>
              <a:rPr lang="tr-TR" sz="2400" dirty="0" err="1"/>
              <a:t>University</a:t>
            </a:r>
            <a:r>
              <a:rPr lang="tr-TR" sz="2400" dirty="0"/>
              <a:t>, U.K.</a:t>
            </a:r>
            <a:endParaRPr lang="tr-TR" sz="2000" dirty="0"/>
          </a:p>
        </p:txBody>
      </p:sp>
      <p:sp>
        <p:nvSpPr>
          <p:cNvPr id="14" name="Metin kutusu 13">
            <a:extLst>
              <a:ext uri="{FF2B5EF4-FFF2-40B4-BE49-F238E27FC236}">
                <a16:creationId xmlns:a16="http://schemas.microsoft.com/office/drawing/2014/main" id="{9EB61743-A8B4-4AF6-8C9B-4DD5381773C9}"/>
              </a:ext>
            </a:extLst>
          </p:cNvPr>
          <p:cNvSpPr txBox="1"/>
          <p:nvPr/>
        </p:nvSpPr>
        <p:spPr>
          <a:xfrm>
            <a:off x="433137" y="10873338"/>
            <a:ext cx="8374688" cy="584774"/>
          </a:xfrm>
          <a:prstGeom prst="rect">
            <a:avLst/>
          </a:prstGeom>
          <a:solidFill>
            <a:srgbClr val="A30606"/>
          </a:solidFill>
        </p:spPr>
        <p:txBody>
          <a:bodyPr wrap="square" rtlCol="0">
            <a:spAutoFit/>
          </a:bodyPr>
          <a:lstStyle/>
          <a:p>
            <a:r>
              <a:rPr lang="tr-TR" sz="3200" b="1" dirty="0">
                <a:solidFill>
                  <a:schemeClr val="bg1"/>
                </a:solidFill>
              </a:rPr>
              <a:t>METHOD</a:t>
            </a:r>
            <a:endParaRPr lang="tr-TR" b="1" dirty="0">
              <a:solidFill>
                <a:schemeClr val="bg1"/>
              </a:solidFill>
            </a:endParaRPr>
          </a:p>
        </p:txBody>
      </p:sp>
      <p:sp>
        <p:nvSpPr>
          <p:cNvPr id="15" name="Metin kutusu 14">
            <a:extLst>
              <a:ext uri="{FF2B5EF4-FFF2-40B4-BE49-F238E27FC236}">
                <a16:creationId xmlns:a16="http://schemas.microsoft.com/office/drawing/2014/main" id="{40FDE73E-2BB0-41D6-97C2-CDA0573BEE20}"/>
              </a:ext>
            </a:extLst>
          </p:cNvPr>
          <p:cNvSpPr txBox="1"/>
          <p:nvPr/>
        </p:nvSpPr>
        <p:spPr>
          <a:xfrm>
            <a:off x="433137" y="17286149"/>
            <a:ext cx="8374688" cy="584774"/>
          </a:xfrm>
          <a:prstGeom prst="rect">
            <a:avLst/>
          </a:prstGeom>
          <a:solidFill>
            <a:srgbClr val="A30606"/>
          </a:solidFill>
        </p:spPr>
        <p:txBody>
          <a:bodyPr wrap="square" rtlCol="0">
            <a:spAutoFit/>
          </a:bodyPr>
          <a:lstStyle/>
          <a:p>
            <a:r>
              <a:rPr lang="tr-TR" sz="3200" b="1">
                <a:solidFill>
                  <a:schemeClr val="bg1"/>
                </a:solidFill>
              </a:rPr>
              <a:t>RESULTS </a:t>
            </a:r>
            <a:r>
              <a:rPr lang="tr-TR" sz="3200" b="1" dirty="0">
                <a:solidFill>
                  <a:schemeClr val="bg1"/>
                </a:solidFill>
              </a:rPr>
              <a:t>AND DISCUSSION</a:t>
            </a:r>
            <a:endParaRPr lang="tr-TR" b="1" dirty="0">
              <a:solidFill>
                <a:schemeClr val="bg1"/>
              </a:solidFill>
            </a:endParaRPr>
          </a:p>
        </p:txBody>
      </p:sp>
      <p:sp>
        <p:nvSpPr>
          <p:cNvPr id="16" name="Metin kutusu 15">
            <a:extLst>
              <a:ext uri="{FF2B5EF4-FFF2-40B4-BE49-F238E27FC236}">
                <a16:creationId xmlns:a16="http://schemas.microsoft.com/office/drawing/2014/main" id="{A08572FF-7F98-4C82-A41A-07A32CE66846}"/>
              </a:ext>
            </a:extLst>
          </p:cNvPr>
          <p:cNvSpPr txBox="1"/>
          <p:nvPr/>
        </p:nvSpPr>
        <p:spPr>
          <a:xfrm>
            <a:off x="9252495" y="10034202"/>
            <a:ext cx="8374688" cy="584774"/>
          </a:xfrm>
          <a:prstGeom prst="rect">
            <a:avLst/>
          </a:prstGeom>
          <a:solidFill>
            <a:srgbClr val="A30606"/>
          </a:solidFill>
        </p:spPr>
        <p:txBody>
          <a:bodyPr wrap="square" rtlCol="0">
            <a:spAutoFit/>
          </a:bodyPr>
          <a:lstStyle/>
          <a:p>
            <a:r>
              <a:rPr lang="tr-TR" sz="3200" b="1" dirty="0">
                <a:solidFill>
                  <a:schemeClr val="bg1"/>
                </a:solidFill>
              </a:rPr>
              <a:t>CONCLUSION</a:t>
            </a:r>
            <a:endParaRPr lang="tr-TR" b="1" dirty="0">
              <a:solidFill>
                <a:schemeClr val="bg1"/>
              </a:solidFill>
            </a:endParaRPr>
          </a:p>
        </p:txBody>
      </p:sp>
      <p:sp>
        <p:nvSpPr>
          <p:cNvPr id="17" name="Metin kutusu 16">
            <a:extLst>
              <a:ext uri="{FF2B5EF4-FFF2-40B4-BE49-F238E27FC236}">
                <a16:creationId xmlns:a16="http://schemas.microsoft.com/office/drawing/2014/main" id="{F8624403-2010-4BF0-B6D1-E4C546A4A24B}"/>
              </a:ext>
            </a:extLst>
          </p:cNvPr>
          <p:cNvSpPr txBox="1"/>
          <p:nvPr/>
        </p:nvSpPr>
        <p:spPr>
          <a:xfrm>
            <a:off x="9252495" y="16361918"/>
            <a:ext cx="8374688" cy="584774"/>
          </a:xfrm>
          <a:prstGeom prst="rect">
            <a:avLst/>
          </a:prstGeom>
          <a:solidFill>
            <a:srgbClr val="A30606"/>
          </a:solidFill>
        </p:spPr>
        <p:txBody>
          <a:bodyPr wrap="square" rtlCol="0">
            <a:spAutoFit/>
          </a:bodyPr>
          <a:lstStyle/>
          <a:p>
            <a:r>
              <a:rPr lang="tr-TR" sz="3200" b="1" dirty="0">
                <a:solidFill>
                  <a:schemeClr val="bg1"/>
                </a:solidFill>
              </a:rPr>
              <a:t>RECOMMENDATIONS</a:t>
            </a:r>
            <a:endParaRPr lang="tr-TR" b="1" dirty="0">
              <a:solidFill>
                <a:schemeClr val="bg1"/>
              </a:solidFill>
            </a:endParaRPr>
          </a:p>
        </p:txBody>
      </p:sp>
      <p:sp>
        <p:nvSpPr>
          <p:cNvPr id="18" name="Metin kutusu 17">
            <a:extLst>
              <a:ext uri="{FF2B5EF4-FFF2-40B4-BE49-F238E27FC236}">
                <a16:creationId xmlns:a16="http://schemas.microsoft.com/office/drawing/2014/main" id="{9D21D05F-655F-47ED-A50F-3941995B5A09}"/>
              </a:ext>
            </a:extLst>
          </p:cNvPr>
          <p:cNvSpPr txBox="1"/>
          <p:nvPr/>
        </p:nvSpPr>
        <p:spPr>
          <a:xfrm>
            <a:off x="433137" y="23709525"/>
            <a:ext cx="13555818" cy="923330"/>
          </a:xfrm>
          <a:prstGeom prst="rect">
            <a:avLst/>
          </a:prstGeom>
          <a:noFill/>
        </p:spPr>
        <p:txBody>
          <a:bodyPr wrap="square" rtlCol="0">
            <a:spAutoFit/>
          </a:bodyPr>
          <a:lstStyle/>
          <a:p>
            <a:r>
              <a:rPr lang="en-US" sz="2600" dirty="0">
                <a:solidFill>
                  <a:schemeClr val="bg1"/>
                </a:solidFill>
              </a:rPr>
              <a:t>International Conference on Academic Studies in Technology and Education (ICASTE)</a:t>
            </a:r>
            <a:endParaRPr lang="tr-TR" sz="2600" dirty="0">
              <a:solidFill>
                <a:schemeClr val="bg1"/>
              </a:solidFill>
            </a:endParaRPr>
          </a:p>
          <a:p>
            <a:r>
              <a:rPr lang="tr-TR" sz="2800" i="1" dirty="0">
                <a:solidFill>
                  <a:schemeClr val="bg1"/>
                </a:solidFill>
              </a:rPr>
              <a:t>www.arste.org/icaste</a:t>
            </a:r>
          </a:p>
        </p:txBody>
      </p:sp>
      <p:sp>
        <p:nvSpPr>
          <p:cNvPr id="19" name="Metin kutusu 18">
            <a:extLst>
              <a:ext uri="{FF2B5EF4-FFF2-40B4-BE49-F238E27FC236}">
                <a16:creationId xmlns:a16="http://schemas.microsoft.com/office/drawing/2014/main" id="{2DACD2BA-BC81-449D-A9D1-77F3FE1190EA}"/>
              </a:ext>
            </a:extLst>
          </p:cNvPr>
          <p:cNvSpPr txBox="1"/>
          <p:nvPr/>
        </p:nvSpPr>
        <p:spPr>
          <a:xfrm>
            <a:off x="433137" y="4777425"/>
            <a:ext cx="8374688" cy="5940088"/>
          </a:xfrm>
          <a:prstGeom prst="rect">
            <a:avLst/>
          </a:prstGeom>
          <a:noFill/>
        </p:spPr>
        <p:txBody>
          <a:bodyPr wrap="square" rtlCol="0">
            <a:spAutoFit/>
          </a:bodyPr>
          <a:lstStyle/>
          <a:p>
            <a:pPr algn="just"/>
            <a:r>
              <a:rPr lang="en-US" sz="2000" dirty="0"/>
              <a:t>Subdivide text into unnumbered sections, using short, meaningful sub-headings. Please do not use numbered headings. Please limit heading use to three levels. Please use 12-point bold for first-level headings, 10-point bold for second-level headings, and 10-point italics for third -level headings with an initial capital letter for any proper nouns. Leave one blank line after each heading and two blank lines before each heading. (Exception: leave one line between consecutive headings.) Please margin all headings to the left.</a:t>
            </a:r>
            <a:endParaRPr lang="tr-TR" sz="2000" dirty="0"/>
          </a:p>
          <a:p>
            <a:pPr algn="just"/>
            <a:r>
              <a:rPr lang="en-US" sz="2000" dirty="0"/>
              <a:t> </a:t>
            </a:r>
            <a:endParaRPr lang="tr-TR" sz="2000" dirty="0"/>
          </a:p>
          <a:p>
            <a:pPr algn="just"/>
            <a:r>
              <a:rPr lang="en-US" sz="2000" dirty="0"/>
              <a:t>Please use 10-point font size. Please margin the text to the justified. Manuscripts should be single spaced. Footnotes and endnotes are not accepted. All relevant information should be included in main text. Do not indent paragraphs; leave a space of one line between consecutive paragraphs. </a:t>
            </a:r>
            <a:endParaRPr lang="tr-TR" sz="2000" dirty="0"/>
          </a:p>
          <a:p>
            <a:pPr algn="just"/>
            <a:r>
              <a:rPr lang="en-US" sz="2000" dirty="0"/>
              <a:t> </a:t>
            </a:r>
            <a:endParaRPr lang="tr-TR" sz="2000" dirty="0"/>
          </a:p>
          <a:p>
            <a:pPr algn="just"/>
            <a:r>
              <a:rPr lang="en-US" sz="2000" dirty="0"/>
              <a:t>Do not underline words for emphasis. Use italics instead. Both numbered lists and bulleted lists can be used if necessary. Before submitting your manuscript, please ensure that every in-text citation has a corresponding reference in the reference list. Conversely, ensure that every entry in the reference list has a corresponding in-text citation.</a:t>
            </a:r>
            <a:endParaRPr lang="tr-TR" sz="2000" dirty="0"/>
          </a:p>
          <a:p>
            <a:pPr algn="just"/>
            <a:endParaRPr lang="tr-TR" sz="2000" dirty="0"/>
          </a:p>
        </p:txBody>
      </p:sp>
      <p:sp>
        <p:nvSpPr>
          <p:cNvPr id="20" name="Metin kutusu 19">
            <a:extLst>
              <a:ext uri="{FF2B5EF4-FFF2-40B4-BE49-F238E27FC236}">
                <a16:creationId xmlns:a16="http://schemas.microsoft.com/office/drawing/2014/main" id="{03BC35C7-30E8-40F4-A715-D49B95C86E15}"/>
              </a:ext>
            </a:extLst>
          </p:cNvPr>
          <p:cNvSpPr txBox="1"/>
          <p:nvPr/>
        </p:nvSpPr>
        <p:spPr>
          <a:xfrm>
            <a:off x="433137" y="11719703"/>
            <a:ext cx="8374688" cy="5632311"/>
          </a:xfrm>
          <a:prstGeom prst="rect">
            <a:avLst/>
          </a:prstGeom>
          <a:noFill/>
        </p:spPr>
        <p:txBody>
          <a:bodyPr wrap="square" rtlCol="0">
            <a:spAutoFit/>
          </a:bodyPr>
          <a:lstStyle/>
          <a:p>
            <a:pPr algn="just"/>
            <a:r>
              <a:rPr lang="en-US" sz="2000" dirty="0"/>
              <a:t>Leave one blank line after each heading and two blank lines before each heading. (Exception: leave one line between consecutive headings.) Please margin all headings to the left. Leave one blank line after each heading and two blank lines before each heading. (Exception: leave one line between consecutive headings.) Please margin all headings to the left.</a:t>
            </a:r>
            <a:endParaRPr lang="tr-TR" sz="2000" dirty="0"/>
          </a:p>
          <a:p>
            <a:pPr algn="just"/>
            <a:r>
              <a:rPr lang="en-US" sz="2000" dirty="0"/>
              <a:t> </a:t>
            </a:r>
            <a:endParaRPr lang="tr-TR" sz="2000" dirty="0"/>
          </a:p>
          <a:p>
            <a:pPr algn="just"/>
            <a:r>
              <a:rPr lang="en-US" sz="2000" dirty="0"/>
              <a:t>Please use 12-point bold for first-level headings, 10-point bold for second-level headings, and 10-point italics for third -level headings with an initial capital letter for any proper nouns. Leave one blank line after each heading and two blank lines before each heading. (Exception: leave one line between consecutive headings.) Please margin all headings to the left.</a:t>
            </a:r>
            <a:endParaRPr lang="tr-TR" sz="2000" dirty="0"/>
          </a:p>
          <a:p>
            <a:pPr algn="just"/>
            <a:endParaRPr lang="tr-TR" sz="2000" dirty="0"/>
          </a:p>
          <a:p>
            <a:pPr algn="just"/>
            <a:r>
              <a:rPr lang="en-US" sz="2000" dirty="0"/>
              <a:t>Please use 12-point bold for first-level headings, 10-point bold for second-level headings, and 10-point italics for third -level headings with an initial capital letter for any proper nouns. Leave one blank line after each heading and two blank lines before each heading. (Exception: leave one line between consecutive headings.) Please margin all headings to the left.</a:t>
            </a:r>
            <a:endParaRPr lang="tr-TR" sz="2000" dirty="0"/>
          </a:p>
          <a:p>
            <a:pPr algn="just"/>
            <a:r>
              <a:rPr lang="en-US" sz="2000" dirty="0"/>
              <a:t> </a:t>
            </a:r>
            <a:endParaRPr lang="tr-TR" sz="2000" dirty="0"/>
          </a:p>
        </p:txBody>
      </p:sp>
      <p:sp>
        <p:nvSpPr>
          <p:cNvPr id="21" name="Metin kutusu 20">
            <a:extLst>
              <a:ext uri="{FF2B5EF4-FFF2-40B4-BE49-F238E27FC236}">
                <a16:creationId xmlns:a16="http://schemas.microsoft.com/office/drawing/2014/main" id="{40C17127-0FB1-43A2-B4B0-9A316B1CFBAC}"/>
              </a:ext>
            </a:extLst>
          </p:cNvPr>
          <p:cNvSpPr txBox="1"/>
          <p:nvPr/>
        </p:nvSpPr>
        <p:spPr>
          <a:xfrm>
            <a:off x="433137" y="18160760"/>
            <a:ext cx="8374688" cy="4678204"/>
          </a:xfrm>
          <a:prstGeom prst="rect">
            <a:avLst/>
          </a:prstGeom>
          <a:noFill/>
        </p:spPr>
        <p:txBody>
          <a:bodyPr wrap="square" rtlCol="0">
            <a:spAutoFit/>
          </a:bodyPr>
          <a:lstStyle/>
          <a:p>
            <a:pPr algn="just"/>
            <a:r>
              <a:rPr lang="en-US" sz="2000" dirty="0"/>
              <a:t>Add results and findings here. Add results and findings here. Add results and findings here. Add results and findings here. Add results and findings here. Add results and findings here. Add results and findings here. Add results and findings here. Add results and findings here. Add results and findings here. Add results and findings here.</a:t>
            </a:r>
            <a:endParaRPr lang="tr-TR" sz="2000" dirty="0"/>
          </a:p>
          <a:p>
            <a:pPr algn="just"/>
            <a:r>
              <a:rPr lang="en-US" sz="2000" dirty="0"/>
              <a:t> </a:t>
            </a:r>
            <a:endParaRPr lang="tr-TR" sz="2000" dirty="0"/>
          </a:p>
          <a:p>
            <a:pPr algn="just"/>
            <a:r>
              <a:rPr lang="en-US" sz="2000" dirty="0"/>
              <a:t> </a:t>
            </a:r>
            <a:r>
              <a:rPr lang="en-US" sz="2000" b="1" dirty="0"/>
              <a:t>Second Level Headings</a:t>
            </a:r>
            <a:endParaRPr lang="tr-TR" sz="2000" dirty="0"/>
          </a:p>
          <a:p>
            <a:pPr algn="just"/>
            <a:r>
              <a:rPr lang="en-US" sz="2000" dirty="0"/>
              <a:t> </a:t>
            </a:r>
            <a:endParaRPr lang="tr-TR" sz="2000" dirty="0"/>
          </a:p>
          <a:p>
            <a:pPr algn="just"/>
            <a:r>
              <a:rPr lang="en-US" sz="2000" dirty="0"/>
              <a:t>Please embed tables and figures in appropriate areas within the document and center them horizontally. Tables and figures should not exceed the given page margins. Provide captions (maximum length: 6 to 8 words) for each table or figure. Centre the caption above the table and below the figure. Please reference the table or figure in the text (Table 1). Please do not use vertical lines in tables. For figures, GIF and JPEG (JPG) are the preferred formats. </a:t>
            </a:r>
            <a:endParaRPr lang="tr-TR" sz="2000" dirty="0"/>
          </a:p>
          <a:p>
            <a:endParaRPr lang="tr-TR" sz="2000" dirty="0"/>
          </a:p>
        </p:txBody>
      </p:sp>
      <p:graphicFrame>
        <p:nvGraphicFramePr>
          <p:cNvPr id="26" name="Grafik 25">
            <a:extLst>
              <a:ext uri="{FF2B5EF4-FFF2-40B4-BE49-F238E27FC236}">
                <a16:creationId xmlns:a16="http://schemas.microsoft.com/office/drawing/2014/main" id="{62E1B3F1-C116-46FF-BCDC-6245C3AAC7AD}"/>
              </a:ext>
            </a:extLst>
          </p:cNvPr>
          <p:cNvGraphicFramePr/>
          <p:nvPr>
            <p:extLst>
              <p:ext uri="{D42A27DB-BD31-4B8C-83A1-F6EECF244321}">
                <p14:modId xmlns:p14="http://schemas.microsoft.com/office/powerpoint/2010/main" val="4167815200"/>
              </p:ext>
            </p:extLst>
          </p:nvPr>
        </p:nvGraphicFramePr>
        <p:xfrm>
          <a:off x="9577136" y="3922296"/>
          <a:ext cx="7796463" cy="3850104"/>
        </p:xfrm>
        <a:graphic>
          <a:graphicData uri="http://schemas.openxmlformats.org/drawingml/2006/chart">
            <c:chart xmlns:c="http://schemas.openxmlformats.org/drawingml/2006/chart" xmlns:r="http://schemas.openxmlformats.org/officeDocument/2006/relationships" r:id="rId2"/>
          </a:graphicData>
        </a:graphic>
      </p:graphicFrame>
      <p:sp>
        <p:nvSpPr>
          <p:cNvPr id="27" name="Metin kutusu 26">
            <a:extLst>
              <a:ext uri="{FF2B5EF4-FFF2-40B4-BE49-F238E27FC236}">
                <a16:creationId xmlns:a16="http://schemas.microsoft.com/office/drawing/2014/main" id="{E5B93CDB-7D0C-45A3-AF7D-05A2B0815AD4}"/>
              </a:ext>
            </a:extLst>
          </p:cNvPr>
          <p:cNvSpPr txBox="1"/>
          <p:nvPr/>
        </p:nvSpPr>
        <p:spPr>
          <a:xfrm>
            <a:off x="9252495" y="7806460"/>
            <a:ext cx="8374688" cy="1938992"/>
          </a:xfrm>
          <a:prstGeom prst="rect">
            <a:avLst/>
          </a:prstGeom>
          <a:noFill/>
        </p:spPr>
        <p:txBody>
          <a:bodyPr wrap="square" rtlCol="0">
            <a:spAutoFit/>
          </a:bodyPr>
          <a:lstStyle/>
          <a:p>
            <a:pPr algn="just"/>
            <a:r>
              <a:rPr lang="en-US" sz="2000" dirty="0"/>
              <a:t>Please embed tables and figures in appropriate areas within the document and center them horizontally. Tables and figures should not exceed the given page margins. Provide captions (maximum length: 6 to 8 words) for each table or figure. Centre the caption above the table and below the figure. Please reference the table or figure in the text (Table1). Please do not use vertical lines in tables. For figures, GIF and JPEG (JPG) are the preferred formats.</a:t>
            </a:r>
            <a:endParaRPr lang="tr-TR" sz="2000" dirty="0"/>
          </a:p>
        </p:txBody>
      </p:sp>
      <p:sp>
        <p:nvSpPr>
          <p:cNvPr id="28" name="Metin kutusu 27">
            <a:extLst>
              <a:ext uri="{FF2B5EF4-FFF2-40B4-BE49-F238E27FC236}">
                <a16:creationId xmlns:a16="http://schemas.microsoft.com/office/drawing/2014/main" id="{AC82B82C-C7FF-4C1B-AAB4-061CBCF2C10E}"/>
              </a:ext>
            </a:extLst>
          </p:cNvPr>
          <p:cNvSpPr txBox="1"/>
          <p:nvPr/>
        </p:nvSpPr>
        <p:spPr>
          <a:xfrm>
            <a:off x="9252495" y="10865445"/>
            <a:ext cx="8374688" cy="5632311"/>
          </a:xfrm>
          <a:prstGeom prst="rect">
            <a:avLst/>
          </a:prstGeom>
          <a:noFill/>
        </p:spPr>
        <p:txBody>
          <a:bodyPr wrap="square" rtlCol="0">
            <a:spAutoFit/>
          </a:bodyPr>
          <a:lstStyle/>
          <a:p>
            <a:pPr algn="just"/>
            <a:r>
              <a:rPr lang="en-US" sz="2000" dirty="0"/>
              <a:t>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t>
            </a:r>
            <a:endParaRPr lang="tr-TR" sz="2000" dirty="0"/>
          </a:p>
          <a:p>
            <a:pPr algn="just"/>
            <a:endParaRPr lang="tr-TR" sz="2000" dirty="0"/>
          </a:p>
          <a:p>
            <a:pPr algn="just"/>
            <a:r>
              <a:rPr lang="en-US" sz="2000" dirty="0"/>
              <a:t>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t>
            </a:r>
            <a:endParaRPr lang="tr-TR" sz="2000" dirty="0"/>
          </a:p>
          <a:p>
            <a:pPr algn="just"/>
            <a:endParaRPr lang="tr-TR" sz="2000" dirty="0"/>
          </a:p>
          <a:p>
            <a:pPr algn="just"/>
            <a:r>
              <a:rPr lang="en-US" sz="2000" dirty="0"/>
              <a:t>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t>
            </a:r>
            <a:endParaRPr lang="tr-TR" sz="2000" dirty="0"/>
          </a:p>
          <a:p>
            <a:pPr algn="just"/>
            <a:endParaRPr lang="tr-TR" sz="2000" dirty="0"/>
          </a:p>
        </p:txBody>
      </p:sp>
      <p:sp>
        <p:nvSpPr>
          <p:cNvPr id="29" name="Metin kutusu 28">
            <a:extLst>
              <a:ext uri="{FF2B5EF4-FFF2-40B4-BE49-F238E27FC236}">
                <a16:creationId xmlns:a16="http://schemas.microsoft.com/office/drawing/2014/main" id="{86D4F433-8409-43E8-9FEC-571C59B2F0FD}"/>
              </a:ext>
            </a:extLst>
          </p:cNvPr>
          <p:cNvSpPr txBox="1"/>
          <p:nvPr/>
        </p:nvSpPr>
        <p:spPr>
          <a:xfrm>
            <a:off x="9192839" y="17213957"/>
            <a:ext cx="8374688" cy="1323439"/>
          </a:xfrm>
          <a:prstGeom prst="rect">
            <a:avLst/>
          </a:prstGeom>
          <a:noFill/>
        </p:spPr>
        <p:txBody>
          <a:bodyPr wrap="square" rtlCol="0">
            <a:spAutoFit/>
          </a:bodyPr>
          <a:lstStyle/>
          <a:p>
            <a:pPr algn="just"/>
            <a:r>
              <a:rPr lang="en-US" sz="2000" dirty="0"/>
              <a:t>Add recommendations here. Add recommendations here. Add recommendations here. Add recommendations here. Add recommendations here. Add recommendations here. Add recommendations here. Add recommendations here. </a:t>
            </a:r>
            <a:endParaRPr lang="tr-TR" sz="2000" dirty="0"/>
          </a:p>
        </p:txBody>
      </p:sp>
      <p:sp>
        <p:nvSpPr>
          <p:cNvPr id="31" name="Metin kutusu 30">
            <a:extLst>
              <a:ext uri="{FF2B5EF4-FFF2-40B4-BE49-F238E27FC236}">
                <a16:creationId xmlns:a16="http://schemas.microsoft.com/office/drawing/2014/main" id="{99AB0ED2-8CAE-4200-BAA2-0B70C703555E}"/>
              </a:ext>
            </a:extLst>
          </p:cNvPr>
          <p:cNvSpPr txBox="1"/>
          <p:nvPr/>
        </p:nvSpPr>
        <p:spPr>
          <a:xfrm>
            <a:off x="9288023" y="18784623"/>
            <a:ext cx="8374688" cy="584774"/>
          </a:xfrm>
          <a:prstGeom prst="rect">
            <a:avLst/>
          </a:prstGeom>
          <a:solidFill>
            <a:srgbClr val="A30606"/>
          </a:solidFill>
        </p:spPr>
        <p:txBody>
          <a:bodyPr wrap="square" rtlCol="0">
            <a:spAutoFit/>
          </a:bodyPr>
          <a:lstStyle/>
          <a:p>
            <a:r>
              <a:rPr lang="tr-TR" sz="3200" b="1" dirty="0">
                <a:solidFill>
                  <a:schemeClr val="bg1"/>
                </a:solidFill>
              </a:rPr>
              <a:t>REFERENCES</a:t>
            </a:r>
            <a:endParaRPr lang="tr-TR" b="1" dirty="0">
              <a:solidFill>
                <a:schemeClr val="bg1"/>
              </a:solidFill>
            </a:endParaRPr>
          </a:p>
        </p:txBody>
      </p:sp>
      <p:sp>
        <p:nvSpPr>
          <p:cNvPr id="30" name="Metin kutusu 29">
            <a:extLst>
              <a:ext uri="{FF2B5EF4-FFF2-40B4-BE49-F238E27FC236}">
                <a16:creationId xmlns:a16="http://schemas.microsoft.com/office/drawing/2014/main" id="{350D1883-3EA7-410C-8A6D-8D952322903E}"/>
              </a:ext>
            </a:extLst>
          </p:cNvPr>
          <p:cNvSpPr txBox="1"/>
          <p:nvPr/>
        </p:nvSpPr>
        <p:spPr>
          <a:xfrm>
            <a:off x="9288023" y="19616624"/>
            <a:ext cx="8374688" cy="3170099"/>
          </a:xfrm>
          <a:prstGeom prst="rect">
            <a:avLst/>
          </a:prstGeom>
          <a:noFill/>
        </p:spPr>
        <p:txBody>
          <a:bodyPr wrap="square" rtlCol="0">
            <a:spAutoFit/>
          </a:bodyPr>
          <a:lstStyle/>
          <a:p>
            <a:pPr algn="just"/>
            <a:r>
              <a:rPr lang="en-US" sz="2000" dirty="0"/>
              <a:t>References and citations should be prepared in the latest APA (</a:t>
            </a:r>
            <a:r>
              <a:rPr lang="en-US" sz="2000" u="sng" dirty="0">
                <a:hlinkClick r:id="rId3"/>
              </a:rPr>
              <a:t>http://owl.english.purdue.edu/owl/resource/560/02/</a:t>
            </a:r>
            <a:r>
              <a:rPr lang="en-US" sz="2000" dirty="0"/>
              <a:t> ) format. References have to be cited in article text. See the references examples below.</a:t>
            </a:r>
            <a:endParaRPr lang="tr-TR" sz="2000" dirty="0"/>
          </a:p>
          <a:p>
            <a:pPr algn="just"/>
            <a:r>
              <a:rPr lang="en-US" sz="2000" dirty="0"/>
              <a:t> </a:t>
            </a:r>
            <a:endParaRPr lang="tr-TR" sz="2000" dirty="0"/>
          </a:p>
          <a:p>
            <a:pPr algn="just"/>
            <a:r>
              <a:rPr lang="en-US" sz="2000" dirty="0" err="1"/>
              <a:t>Angeli</a:t>
            </a:r>
            <a:r>
              <a:rPr lang="en-US" sz="2000" dirty="0"/>
              <a:t>, E., Wagner, J., </a:t>
            </a:r>
            <a:r>
              <a:rPr lang="en-US" sz="2000" dirty="0" err="1"/>
              <a:t>Lawrick</a:t>
            </a:r>
            <a:r>
              <a:rPr lang="en-US" sz="2000" dirty="0"/>
              <a:t>, E., Moore, K., Anderson, M., </a:t>
            </a:r>
            <a:r>
              <a:rPr lang="en-US" sz="2000" dirty="0" err="1"/>
              <a:t>Soderland</a:t>
            </a:r>
            <a:r>
              <a:rPr lang="en-US" sz="2000" dirty="0"/>
              <a:t>, L., &amp; </a:t>
            </a:r>
            <a:r>
              <a:rPr lang="en-US" sz="2000" dirty="0" err="1"/>
              <a:t>Brizee</a:t>
            </a:r>
            <a:r>
              <a:rPr lang="en-US" sz="2000" dirty="0"/>
              <a:t>, A. (2010, May 5). General format. Retrieved from http://owl.english.purdue.edu/owl/resource/560/01/</a:t>
            </a:r>
            <a:endParaRPr lang="tr-TR" sz="2000" dirty="0"/>
          </a:p>
          <a:p>
            <a:pPr algn="just"/>
            <a:r>
              <a:rPr lang="en-US" sz="2000" dirty="0"/>
              <a:t>Calfee, R. C., &amp; Valencia, R. R. (1991). </a:t>
            </a:r>
            <a:r>
              <a:rPr lang="en-US" sz="2000" i="1" dirty="0"/>
              <a:t>APA guide to preparing manuscripts for journal publication.</a:t>
            </a:r>
            <a:r>
              <a:rPr lang="en-US" sz="2000" dirty="0"/>
              <a:t> Washington, DC: American Psychological Association.</a:t>
            </a:r>
            <a:endParaRPr lang="tr-TR" sz="2000" dirty="0"/>
          </a:p>
          <a:p>
            <a:pPr algn="just"/>
            <a:endParaRPr lang="tr-TR" sz="2000" dirty="0"/>
          </a:p>
        </p:txBody>
      </p:sp>
      <p:pic>
        <p:nvPicPr>
          <p:cNvPr id="4" name="Resim 3">
            <a:extLst>
              <a:ext uri="{FF2B5EF4-FFF2-40B4-BE49-F238E27FC236}">
                <a16:creationId xmlns:a16="http://schemas.microsoft.com/office/drawing/2014/main" id="{A298A49C-BF8D-9D6C-5AFA-F9D8609CF86E}"/>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94267" y="281836"/>
            <a:ext cx="4495179" cy="2901632"/>
          </a:xfrm>
          <a:prstGeom prst="rect">
            <a:avLst/>
          </a:prstGeom>
        </p:spPr>
      </p:pic>
      <p:pic>
        <p:nvPicPr>
          <p:cNvPr id="6" name="Resim 5" descr="metin, yazı tipi, logo, ekran görüntüsü içeren bir resim&#10;&#10;Açıklama otomatik olarak oluşturuldu">
            <a:extLst>
              <a:ext uri="{FF2B5EF4-FFF2-40B4-BE49-F238E27FC236}">
                <a16:creationId xmlns:a16="http://schemas.microsoft.com/office/drawing/2014/main" id="{65B47FC1-D0A0-EC13-4027-EA43B92920A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932144" y="22782763"/>
            <a:ext cx="3730567" cy="206076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20413650"/>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Geçmişe bakış">
  <a:themeElements>
    <a:clrScheme name="Özel 4">
      <a:dk1>
        <a:sysClr val="windowText" lastClr="000000"/>
      </a:dk1>
      <a:lt1>
        <a:sysClr val="window" lastClr="FFFFFF"/>
      </a:lt1>
      <a:dk2>
        <a:srgbClr val="696464"/>
      </a:dk2>
      <a:lt2>
        <a:srgbClr val="E9E5DC"/>
      </a:lt2>
      <a:accent1>
        <a:srgbClr val="002060"/>
      </a:accent1>
      <a:accent2>
        <a:srgbClr val="C00000"/>
      </a:accent2>
      <a:accent3>
        <a:srgbClr val="A28E6A"/>
      </a:accent3>
      <a:accent4>
        <a:srgbClr val="956251"/>
      </a:accent4>
      <a:accent5>
        <a:srgbClr val="918485"/>
      </a:accent5>
      <a:accent6>
        <a:srgbClr val="855D5D"/>
      </a:accent6>
      <a:hlink>
        <a:srgbClr val="CC9900"/>
      </a:hlink>
      <a:folHlink>
        <a:srgbClr val="96A9A9"/>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
  <TotalTime>292</TotalTime>
  <Words>1078</Words>
  <Application>Microsoft Office PowerPoint</Application>
  <PresentationFormat>Özel</PresentationFormat>
  <Paragraphs>38</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2</vt:i4>
      </vt:variant>
      <vt:variant>
        <vt:lpstr>Slayt Başlıkları</vt:lpstr>
      </vt:variant>
      <vt:variant>
        <vt:i4>1</vt:i4>
      </vt:variant>
    </vt:vector>
  </HeadingPairs>
  <TitlesOfParts>
    <vt:vector size="6" baseType="lpstr">
      <vt:lpstr>Calibri</vt:lpstr>
      <vt:lpstr>Calibri Light</vt:lpstr>
      <vt:lpstr>Wingdings 2</vt:lpstr>
      <vt:lpstr>HDOfficeLightV0</vt:lpstr>
      <vt:lpstr>Geçmişe bakış</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Monster</dc:creator>
  <cp:lastModifiedBy>MUSTAFA TEVFİK HEBEBCİ</cp:lastModifiedBy>
  <cp:revision>4</cp:revision>
  <dcterms:created xsi:type="dcterms:W3CDTF">2018-10-31T15:45:34Z</dcterms:created>
  <dcterms:modified xsi:type="dcterms:W3CDTF">2023-12-05T07:23:42Z</dcterms:modified>
</cp:coreProperties>
</file>