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58"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0606"/>
    <a:srgbClr val="003F68"/>
    <a:srgbClr val="173B53"/>
    <a:srgbClr val="C01E71"/>
    <a:srgbClr val="99278E"/>
    <a:srgbClr val="9113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33" d="100"/>
          <a:sy n="33" d="100"/>
        </p:scale>
        <p:origin x="2388"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4.02.2025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4.02.2025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4.02.2025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85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717301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3733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18"/>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66758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4" name="Content Placeholder 3"/>
          <p:cNvSpPr>
            <a:spLocks noGrp="1"/>
          </p:cNvSpPr>
          <p:nvPr>
            <p:ph sz="half" idx="2"/>
          </p:nvPr>
        </p:nvSpPr>
        <p:spPr>
          <a:xfrm>
            <a:off x="1620059"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düzenlemek için tıklayın</a:t>
            </a:r>
          </a:p>
        </p:txBody>
      </p:sp>
      <p:sp>
        <p:nvSpPr>
          <p:cNvPr id="6" name="Content Placeholder 5"/>
          <p:cNvSpPr>
            <a:spLocks noGrp="1"/>
          </p:cNvSpPr>
          <p:nvPr>
            <p:ph sz="quarter" idx="4"/>
          </p:nvPr>
        </p:nvSpPr>
        <p:spPr>
          <a:xfrm>
            <a:off x="9180338" y="9488882"/>
            <a:ext cx="7290269" cy="1241332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4.02.2025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774275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4.02.2025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1324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4.02.2025</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8548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568111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32113"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2FC6309-07AF-45D9-BD03-18BB3F21AA63}" type="datetimeFigureOut">
              <a:rPr lang="tr-TR" smtClean="0"/>
              <a:t>4.02.2025</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696154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35127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4.02.2025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516110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4.02.2025</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23275677"/>
            <a:ext cx="18000665" cy="242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4.02.2025</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004422"/>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A30606"/>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5486400" y="356448"/>
            <a:ext cx="12176312" cy="2557123"/>
          </a:xfrm>
          <a:prstGeom prst="rect">
            <a:avLst/>
          </a:prstGeom>
          <a:solidFill>
            <a:srgbClr val="A306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A30606"/>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A30606"/>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A30606"/>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A30606"/>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709525"/>
            <a:ext cx="13555818" cy="923330"/>
          </a:xfrm>
          <a:prstGeom prst="rect">
            <a:avLst/>
          </a:prstGeom>
          <a:noFill/>
        </p:spPr>
        <p:txBody>
          <a:bodyPr wrap="square" rtlCol="0">
            <a:spAutoFit/>
          </a:bodyPr>
          <a:lstStyle/>
          <a:p>
            <a:r>
              <a:rPr lang="en-US" sz="2600">
                <a:solidFill>
                  <a:schemeClr val="bg1"/>
                </a:solidFill>
              </a:rPr>
              <a:t>International Conference on Advances in Technology, Education and Science (ICATES)</a:t>
            </a:r>
            <a:endParaRPr lang="tr-TR" sz="2600" dirty="0">
              <a:solidFill>
                <a:schemeClr val="bg1"/>
              </a:solidFill>
            </a:endParaRPr>
          </a:p>
          <a:p>
            <a:r>
              <a:rPr lang="tr-TR" sz="2800" i="1" dirty="0">
                <a:solidFill>
                  <a:schemeClr val="bg1"/>
                </a:solidFill>
              </a:rPr>
              <a:t>www.arste.org/icates</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A30606"/>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4" name="Resim 3">
            <a:extLst>
              <a:ext uri="{FF2B5EF4-FFF2-40B4-BE49-F238E27FC236}">
                <a16:creationId xmlns:a16="http://schemas.microsoft.com/office/drawing/2014/main" id="{A298A49C-BF8D-9D6C-5AFA-F9D8609CF8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4267" y="281836"/>
            <a:ext cx="4495179" cy="2901632"/>
          </a:xfrm>
          <a:prstGeom prst="rect">
            <a:avLst/>
          </a:prstGeom>
        </p:spPr>
      </p:pic>
      <p:pic>
        <p:nvPicPr>
          <p:cNvPr id="6" name="Resim 5" descr="metin, yazı tipi, logo, ekran görüntüsü içeren bir resim&#10;&#10;Açıklama otomatik olarak oluşturuldu">
            <a:extLst>
              <a:ext uri="{FF2B5EF4-FFF2-40B4-BE49-F238E27FC236}">
                <a16:creationId xmlns:a16="http://schemas.microsoft.com/office/drawing/2014/main" id="{65B47FC1-D0A0-EC13-4027-EA43B9292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32144" y="22782763"/>
            <a:ext cx="3730567" cy="2060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4">
      <a:dk1>
        <a:sysClr val="windowText" lastClr="000000"/>
      </a:dk1>
      <a:lt1>
        <a:sysClr val="window" lastClr="FFFFFF"/>
      </a:lt1>
      <a:dk2>
        <a:srgbClr val="696464"/>
      </a:dk2>
      <a:lt2>
        <a:srgbClr val="E9E5DC"/>
      </a:lt2>
      <a:accent1>
        <a:srgbClr val="002060"/>
      </a:accent1>
      <a:accent2>
        <a:srgbClr val="C00000"/>
      </a:accent2>
      <a:accent3>
        <a:srgbClr val="A28E6A"/>
      </a:accent3>
      <a:accent4>
        <a:srgbClr val="956251"/>
      </a:accent4>
      <a:accent5>
        <a:srgbClr val="918485"/>
      </a:accent5>
      <a:accent6>
        <a:srgbClr val="855D5D"/>
      </a:accent6>
      <a:hlink>
        <a:srgbClr val="CC9900"/>
      </a:hlink>
      <a:folHlink>
        <a:srgbClr val="96A9A9"/>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
  <TotalTime>293</TotalTime>
  <Words>1079</Words>
  <Application>Microsoft Office PowerPoint</Application>
  <PresentationFormat>Özel</PresentationFormat>
  <Paragraphs>38</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Monster</dc:creator>
  <cp:lastModifiedBy>neu</cp:lastModifiedBy>
  <cp:revision>6</cp:revision>
  <dcterms:created xsi:type="dcterms:W3CDTF">2018-10-31T15:45:34Z</dcterms:created>
  <dcterms:modified xsi:type="dcterms:W3CDTF">2025-02-04T12:55:42Z</dcterms:modified>
</cp:coreProperties>
</file>